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9" r:id="rId3"/>
    <p:sldId id="263" r:id="rId4"/>
    <p:sldId id="264" r:id="rId5"/>
    <p:sldId id="275" r:id="rId6"/>
    <p:sldId id="292" r:id="rId7"/>
    <p:sldId id="273" r:id="rId8"/>
    <p:sldId id="274" r:id="rId9"/>
    <p:sldId id="293" r:id="rId10"/>
    <p:sldId id="268" r:id="rId11"/>
    <p:sldId id="280" r:id="rId12"/>
    <p:sldId id="294" r:id="rId13"/>
    <p:sldId id="290" r:id="rId14"/>
  </p:sldIdLst>
  <p:sldSz cx="12192000" cy="6858000"/>
  <p:notesSz cx="6858000" cy="9144000"/>
  <p:embeddedFontLst>
    <p:embeddedFont>
      <p:font typeface="优设标题黑" panose="00000500000000000000" pitchFamily="2" charset="-122"/>
      <p:regular r:id="rId19"/>
    </p:embeddedFont>
    <p:embeddedFont>
      <p:font typeface="OPPOSans R" panose="00020600040101010101" pitchFamily="18" charset="-122"/>
      <p:regular r:id="rId20"/>
    </p:embeddedFont>
    <p:embeddedFont>
      <p:font typeface="Arial Rounded MT Bold" panose="020F0704030504030204" pitchFamily="34" charset="0"/>
      <p:regular r:id="rId21"/>
    </p:embeddedFont>
    <p:embeddedFont>
      <p:font typeface="MS Gothic" panose="020B0609070205080204" pitchFamily="49" charset="-128"/>
      <p:regular r:id="rId22"/>
    </p:embeddedFont>
    <p:embeddedFont>
      <p:font typeface="华文彩云" panose="02010800040101010101" pitchFamily="2" charset="-122"/>
      <p:regular r:id="rId23"/>
    </p:embeddedFont>
    <p:embeddedFont>
      <p:font typeface="方正粗黑宋简体" panose="02000000000000000000" pitchFamily="2" charset="-122"/>
      <p:regular r:id="rId24"/>
    </p:embeddedFont>
    <p:embeddedFont>
      <p:font typeface="新宋体" panose="02010609030101010101" pitchFamily="49" charset="-122"/>
      <p:regular r:id="rId25"/>
    </p:embeddedFont>
    <p:embeddedFont>
      <p:font typeface="等线" panose="02010600030101010101" charset="-122"/>
      <p:regular r:id="rId26"/>
    </p:embeddedFont>
    <p:embeddedFont>
      <p:font typeface="等线 Light" panose="0201060003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30ADE038-C4C4-4AC8-9EB4-C090E0828090}">
          <p14:sldIdLst>
            <p14:sldId id="259"/>
          </p14:sldIdLst>
        </p14:section>
        <p14:section name="目录页" id="{C4E3D951-7EE2-4188-A3A8-DB473DB63BFE}">
          <p14:sldIdLst>
            <p14:sldId id="263"/>
          </p14:sldIdLst>
        </p14:section>
        <p14:section name="第一部分" id="{1D7C1104-0B1F-4070-9EBC-B5F1180FC439}">
          <p14:sldIdLst>
            <p14:sldId id="264"/>
            <p14:sldId id="275"/>
            <p14:sldId id="292"/>
            <p14:sldId id="273"/>
            <p14:sldId id="274"/>
            <p14:sldId id="293"/>
          </p14:sldIdLst>
        </p14:section>
        <p14:section name="第二部分" id="{CCC8D011-AD98-4E79-AEFF-454908DE5EB3}">
          <p14:sldIdLst>
            <p14:sldId id="268"/>
            <p14:sldId id="280"/>
          </p14:sldIdLst>
        </p14:section>
        <p14:section name="结尾页" id="{F1F9F22F-FF0D-4D04-8332-389D3CB203B7}">
          <p14:sldIdLst>
            <p14:sldId id="294"/>
            <p14:sldId id="2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078"/>
    <a:srgbClr val="485368"/>
    <a:srgbClr val="6D9CAC"/>
    <a:srgbClr val="C39DC7"/>
    <a:srgbClr val="F0D3D3"/>
    <a:srgbClr val="A8D8CE"/>
    <a:srgbClr val="F7DFD4"/>
    <a:srgbClr val="C1E3DC"/>
    <a:srgbClr val="CFA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45" y="240"/>
      </p:cViewPr>
      <p:guideLst>
        <p:guide pos="30"/>
        <p:guide orient="horz" pos="3498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3.xml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946FE-849B-412A-AA83-33749D1320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0D0E6-4C61-4CD6-8596-60523EB7E9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6C526-C72E-4049-86A6-127AF544D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172E1-A19D-415B-897C-C901030DE1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image" Target="../media/image16.jpeg"/><Relationship Id="rId4" Type="http://schemas.openxmlformats.org/officeDocument/2006/relationships/image" Target="../media/image10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8.jpeg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9.png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sv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卡通人物&#10;&#10;中度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3" t="10658" r="5683" b="136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864611" y="2425561"/>
            <a:ext cx="7055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n w="6350">
                  <a:solidFill>
                    <a:srgbClr val="546078"/>
                  </a:solidFill>
                </a:ln>
                <a:noFill/>
                <a:latin typeface="优设标题黑" panose="00000500000000000000" pitchFamily="2" charset="-122"/>
                <a:ea typeface="优设标题黑" panose="00000500000000000000" pitchFamily="2" charset="-122"/>
              </a:rPr>
              <a:t>隔离人员管理系统</a:t>
            </a:r>
            <a:endParaRPr lang="zh-CN" altLang="en-US" sz="7200" dirty="0">
              <a:ln w="6350">
                <a:solidFill>
                  <a:srgbClr val="546078"/>
                </a:solidFill>
              </a:ln>
              <a:noFill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7762" y="5965860"/>
            <a:ext cx="4523913" cy="524824"/>
          </a:xfrm>
          <a:prstGeom prst="rect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图形 18"/>
          <p:cNvGrpSpPr/>
          <p:nvPr/>
        </p:nvGrpSpPr>
        <p:grpSpPr>
          <a:xfrm>
            <a:off x="4229240" y="6060904"/>
            <a:ext cx="734785" cy="367392"/>
            <a:chOff x="4229240" y="6060904"/>
            <a:chExt cx="734785" cy="367392"/>
          </a:xfrm>
          <a:noFill/>
        </p:grpSpPr>
        <p:sp>
          <p:nvSpPr>
            <p:cNvPr id="6" name="任意多边形: 形状 5"/>
            <p:cNvSpPr/>
            <p:nvPr/>
          </p:nvSpPr>
          <p:spPr>
            <a:xfrm>
              <a:off x="4229240" y="6060904"/>
              <a:ext cx="734785" cy="244928"/>
            </a:xfrm>
            <a:custGeom>
              <a:avLst/>
              <a:gdLst>
                <a:gd name="connsiteX0" fmla="*/ 734785 w 734785"/>
                <a:gd name="connsiteY0" fmla="*/ 122464 h 244928"/>
                <a:gd name="connsiteX1" fmla="*/ 367393 w 734785"/>
                <a:gd name="connsiteY1" fmla="*/ 244928 h 244928"/>
                <a:gd name="connsiteX2" fmla="*/ 0 w 734785"/>
                <a:gd name="connsiteY2" fmla="*/ 122464 h 244928"/>
                <a:gd name="connsiteX3" fmla="*/ 367393 w 734785"/>
                <a:gd name="connsiteY3" fmla="*/ 0 h 244928"/>
                <a:gd name="connsiteX4" fmla="*/ 734785 w 734785"/>
                <a:gd name="connsiteY4" fmla="*/ 122464 h 2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244928">
                  <a:moveTo>
                    <a:pt x="734785" y="122464"/>
                  </a:moveTo>
                  <a:cubicBezTo>
                    <a:pt x="734785" y="190099"/>
                    <a:pt x="570298" y="244928"/>
                    <a:pt x="367393" y="244928"/>
                  </a:cubicBezTo>
                  <a:cubicBezTo>
                    <a:pt x="164487" y="244928"/>
                    <a:pt x="0" y="190099"/>
                    <a:pt x="0" y="122464"/>
                  </a:cubicBezTo>
                  <a:cubicBezTo>
                    <a:pt x="0" y="54829"/>
                    <a:pt x="164487" y="0"/>
                    <a:pt x="367393" y="0"/>
                  </a:cubicBezTo>
                  <a:cubicBezTo>
                    <a:pt x="570298" y="0"/>
                    <a:pt x="734785" y="54829"/>
                    <a:pt x="734785" y="122464"/>
                  </a:cubicBezTo>
                  <a:close/>
                </a:path>
              </a:pathLst>
            </a:custGeom>
            <a:noFill/>
            <a:ln w="8778" cap="flat">
              <a:solidFill>
                <a:srgbClr val="54607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4229240" y="6122136"/>
              <a:ext cx="734785" cy="244928"/>
            </a:xfrm>
            <a:custGeom>
              <a:avLst/>
              <a:gdLst>
                <a:gd name="connsiteX0" fmla="*/ 734785 w 734785"/>
                <a:gd name="connsiteY0" fmla="*/ 122464 h 244928"/>
                <a:gd name="connsiteX1" fmla="*/ 367393 w 734785"/>
                <a:gd name="connsiteY1" fmla="*/ 244928 h 244928"/>
                <a:gd name="connsiteX2" fmla="*/ 0 w 734785"/>
                <a:gd name="connsiteY2" fmla="*/ 122464 h 244928"/>
                <a:gd name="connsiteX3" fmla="*/ 367393 w 734785"/>
                <a:gd name="connsiteY3" fmla="*/ 0 h 244928"/>
                <a:gd name="connsiteX4" fmla="*/ 734785 w 734785"/>
                <a:gd name="connsiteY4" fmla="*/ 122464 h 2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244928">
                  <a:moveTo>
                    <a:pt x="734785" y="122464"/>
                  </a:moveTo>
                  <a:cubicBezTo>
                    <a:pt x="734785" y="190099"/>
                    <a:pt x="570298" y="244928"/>
                    <a:pt x="367393" y="244928"/>
                  </a:cubicBezTo>
                  <a:cubicBezTo>
                    <a:pt x="164487" y="244928"/>
                    <a:pt x="0" y="190099"/>
                    <a:pt x="0" y="122464"/>
                  </a:cubicBezTo>
                  <a:cubicBezTo>
                    <a:pt x="0" y="54829"/>
                    <a:pt x="164487" y="0"/>
                    <a:pt x="367393" y="0"/>
                  </a:cubicBezTo>
                  <a:cubicBezTo>
                    <a:pt x="570298" y="0"/>
                    <a:pt x="734785" y="54829"/>
                    <a:pt x="734785" y="122464"/>
                  </a:cubicBezTo>
                  <a:close/>
                </a:path>
              </a:pathLst>
            </a:custGeom>
            <a:noFill/>
            <a:ln w="8778" cap="flat">
              <a:solidFill>
                <a:srgbClr val="54607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4229240" y="6183368"/>
              <a:ext cx="734785" cy="244928"/>
            </a:xfrm>
            <a:custGeom>
              <a:avLst/>
              <a:gdLst>
                <a:gd name="connsiteX0" fmla="*/ 734785 w 734785"/>
                <a:gd name="connsiteY0" fmla="*/ 122464 h 244928"/>
                <a:gd name="connsiteX1" fmla="*/ 367393 w 734785"/>
                <a:gd name="connsiteY1" fmla="*/ 244928 h 244928"/>
                <a:gd name="connsiteX2" fmla="*/ 0 w 734785"/>
                <a:gd name="connsiteY2" fmla="*/ 122464 h 244928"/>
                <a:gd name="connsiteX3" fmla="*/ 367393 w 734785"/>
                <a:gd name="connsiteY3" fmla="*/ 0 h 244928"/>
                <a:gd name="connsiteX4" fmla="*/ 734785 w 734785"/>
                <a:gd name="connsiteY4" fmla="*/ 122464 h 2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785" h="244928">
                  <a:moveTo>
                    <a:pt x="734785" y="122464"/>
                  </a:moveTo>
                  <a:cubicBezTo>
                    <a:pt x="734785" y="190099"/>
                    <a:pt x="570298" y="244928"/>
                    <a:pt x="367393" y="244928"/>
                  </a:cubicBezTo>
                  <a:cubicBezTo>
                    <a:pt x="164487" y="244928"/>
                    <a:pt x="0" y="190099"/>
                    <a:pt x="0" y="122464"/>
                  </a:cubicBezTo>
                  <a:cubicBezTo>
                    <a:pt x="0" y="54829"/>
                    <a:pt x="164487" y="0"/>
                    <a:pt x="367393" y="0"/>
                  </a:cubicBezTo>
                  <a:cubicBezTo>
                    <a:pt x="570298" y="0"/>
                    <a:pt x="734785" y="54829"/>
                    <a:pt x="734785" y="122464"/>
                  </a:cubicBezTo>
                  <a:close/>
                </a:path>
              </a:pathLst>
            </a:custGeom>
            <a:noFill/>
            <a:ln w="8778" cap="flat">
              <a:solidFill>
                <a:srgbClr val="54607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0" name="缺角矩形 19"/>
          <p:cNvSpPr/>
          <p:nvPr/>
        </p:nvSpPr>
        <p:spPr>
          <a:xfrm rot="5952516">
            <a:off x="3071287" y="6062904"/>
            <a:ext cx="330735" cy="330735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缺角矩形 20"/>
          <p:cNvSpPr/>
          <p:nvPr/>
        </p:nvSpPr>
        <p:spPr>
          <a:xfrm rot="5952516">
            <a:off x="3634700" y="6127194"/>
            <a:ext cx="188887" cy="188887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4033299" y="5980847"/>
            <a:ext cx="0" cy="522570"/>
          </a:xfrm>
          <a:prstGeom prst="line">
            <a:avLst/>
          </a:prstGeom>
          <a:ln w="12700">
            <a:solidFill>
              <a:srgbClr val="5460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 rot="4178894">
            <a:off x="3337884" y="5943951"/>
            <a:ext cx="176940" cy="643492"/>
          </a:xfrm>
          <a:prstGeom prst="ellipse">
            <a:avLst/>
          </a:prstGeom>
          <a:noFill/>
          <a:ln w="6350">
            <a:solidFill>
              <a:srgbClr val="546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2824335" y="5980847"/>
            <a:ext cx="0" cy="522570"/>
          </a:xfrm>
          <a:prstGeom prst="line">
            <a:avLst/>
          </a:prstGeom>
          <a:ln w="12700">
            <a:solidFill>
              <a:srgbClr val="5460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85409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61070" y="6070851"/>
            <a:ext cx="0" cy="347121"/>
          </a:xfrm>
          <a:prstGeom prst="line">
            <a:avLst/>
          </a:prstGeom>
          <a:ln w="508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36731" y="6070851"/>
            <a:ext cx="0" cy="347121"/>
          </a:xfrm>
          <a:prstGeom prst="line">
            <a:avLst/>
          </a:prstGeom>
          <a:ln w="3492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912392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988053" y="6070851"/>
            <a:ext cx="0" cy="347121"/>
          </a:xfrm>
          <a:prstGeom prst="line">
            <a:avLst/>
          </a:prstGeom>
          <a:ln w="6667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063714" y="6070851"/>
            <a:ext cx="0" cy="347121"/>
          </a:xfrm>
          <a:prstGeom prst="line">
            <a:avLst/>
          </a:prstGeom>
          <a:ln w="6667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139373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154384" y="600942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2022</a:t>
            </a:r>
            <a:endParaRPr lang="zh-CN" altLang="en-US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646" y="1407603"/>
            <a:ext cx="1438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12</a:t>
            </a:r>
            <a:r>
              <a:rPr lang="zh-CN" altLang="en-US" sz="48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组</a:t>
            </a:r>
            <a:endParaRPr lang="zh-CN" altLang="en-US" sz="4800" dirty="0">
              <a:gradFill>
                <a:gsLst>
                  <a:gs pos="7000">
                    <a:srgbClr val="C39DC7"/>
                  </a:gs>
                  <a:gs pos="100000">
                    <a:srgbClr val="6D9CAC"/>
                  </a:gs>
                </a:gsLst>
                <a:lin ang="540000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2579" y="3490123"/>
            <a:ext cx="5154057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546078">
                    <a:alpha val="57000"/>
                  </a:srgbClr>
                </a:solidFill>
                <a:latin typeface="Arial Rounded MT Bold" panose="020F0704030504030204" pitchFamily="34" charset="0"/>
                <a:ea typeface="MS Gothic" panose="020B0609070205080204" pitchFamily="49" charset="-128"/>
                <a:cs typeface="OPPOSans R" panose="00020600040101010101" pitchFamily="18" charset="-122"/>
              </a:rPr>
              <a:t>The isolation personnel management system</a:t>
            </a:r>
            <a:endParaRPr lang="en-US" altLang="zh-CN" sz="1600" dirty="0">
              <a:solidFill>
                <a:srgbClr val="546078">
                  <a:alpha val="57000"/>
                </a:srgbClr>
              </a:solidFill>
              <a:latin typeface="Arial Rounded MT Bold" panose="020F0704030504030204" pitchFamily="34" charset="0"/>
              <a:ea typeface="MS Gothic" panose="020B0609070205080204" pitchFamily="49" charset="-128"/>
              <a:cs typeface="OPPOSans R" panose="00020600040101010101" pitchFamily="18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66882" y="3458069"/>
            <a:ext cx="5154057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966882" y="4596714"/>
            <a:ext cx="1478776" cy="37213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76629" y="172078"/>
            <a:ext cx="191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2022.5.29</a:t>
            </a:r>
            <a:endParaRPr lang="zh-CN" altLang="en-US" sz="2400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842516" y="622163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10</a:t>
            </a:r>
            <a:r>
              <a:rPr lang="zh-CN" altLang="en-US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班施慧项目汇报</a:t>
            </a:r>
            <a:endParaRPr lang="zh-CN" altLang="en-US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730492" y="1662175"/>
            <a:ext cx="279208" cy="279208"/>
            <a:chOff x="2814716" y="1662175"/>
            <a:chExt cx="279208" cy="279208"/>
          </a:xfrm>
        </p:grpSpPr>
        <p:sp>
          <p:nvSpPr>
            <p:cNvPr id="12" name="椭圆 11"/>
            <p:cNvSpPr/>
            <p:nvPr/>
          </p:nvSpPr>
          <p:spPr>
            <a:xfrm>
              <a:off x="2814716" y="1662175"/>
              <a:ext cx="279208" cy="279208"/>
            </a:xfrm>
            <a:prstGeom prst="ellipse">
              <a:avLst/>
            </a:prstGeom>
            <a:noFill/>
            <a:ln w="12700">
              <a:solidFill>
                <a:srgbClr val="546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899625" y="1744418"/>
              <a:ext cx="34622" cy="6525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975636" y="1743875"/>
              <a:ext cx="34622" cy="6525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/>
            <p:cNvSpPr/>
            <p:nvPr/>
          </p:nvSpPr>
          <p:spPr>
            <a:xfrm rot="8017443">
              <a:off x="2859058" y="1685303"/>
              <a:ext cx="192503" cy="192503"/>
            </a:xfrm>
            <a:prstGeom prst="arc">
              <a:avLst/>
            </a:prstGeom>
            <a:ln w="22225" cap="rnd">
              <a:solidFill>
                <a:srgbClr val="546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374752" y="263358"/>
            <a:ext cx="277671" cy="277671"/>
            <a:chOff x="3864116" y="633743"/>
            <a:chExt cx="1739322" cy="1739322"/>
          </a:xfrm>
        </p:grpSpPr>
        <p:sp>
          <p:nvSpPr>
            <p:cNvPr id="26" name="椭圆 25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0967061" y="263358"/>
            <a:ext cx="277671" cy="277671"/>
            <a:chOff x="3864116" y="633743"/>
            <a:chExt cx="1739322" cy="1739322"/>
          </a:xfrm>
        </p:grpSpPr>
        <p:sp>
          <p:nvSpPr>
            <p:cNvPr id="54" name="椭圆 53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12392" y="2437351"/>
            <a:ext cx="7055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隔离人员管理系统</a:t>
            </a:r>
            <a:endParaRPr lang="zh-CN" altLang="en-US" sz="7200" dirty="0">
              <a:solidFill>
                <a:srgbClr val="48536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559370" y="263358"/>
            <a:ext cx="277671" cy="277671"/>
            <a:chOff x="3864116" y="633743"/>
            <a:chExt cx="1739322" cy="1739322"/>
          </a:xfrm>
        </p:grpSpPr>
        <p:sp>
          <p:nvSpPr>
            <p:cNvPr id="60" name="椭圆 59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椭圆 2"/>
          <p:cNvSpPr/>
          <p:nvPr/>
        </p:nvSpPr>
        <p:spPr>
          <a:xfrm>
            <a:off x="-1307425" y="937195"/>
            <a:ext cx="506895" cy="503099"/>
          </a:xfrm>
          <a:prstGeom prst="ellipse">
            <a:avLst/>
          </a:prstGeom>
          <a:solidFill>
            <a:srgbClr val="C39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-1292087" y="1917636"/>
            <a:ext cx="506895" cy="503099"/>
          </a:xfrm>
          <a:prstGeom prst="ellipse">
            <a:avLst/>
          </a:prstGeom>
          <a:solidFill>
            <a:srgbClr val="6D9C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7" name="椭圆 46"/>
          <p:cNvSpPr/>
          <p:nvPr/>
        </p:nvSpPr>
        <p:spPr>
          <a:xfrm>
            <a:off x="-1202634" y="3149626"/>
            <a:ext cx="506895" cy="503099"/>
          </a:xfrm>
          <a:prstGeom prst="ellipse">
            <a:avLst/>
          </a:prstGeom>
          <a:solidFill>
            <a:srgbClr val="485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85368"/>
                </a:solidFill>
              </a:rPr>
              <a:t> </a:t>
            </a:r>
            <a:endParaRPr lang="zh-CN" altLang="en-US" dirty="0">
              <a:solidFill>
                <a:srgbClr val="485368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-1253723" y="4014947"/>
            <a:ext cx="506895" cy="503099"/>
          </a:xfrm>
          <a:prstGeom prst="ellipse">
            <a:avLst/>
          </a:prstGeom>
          <a:solidFill>
            <a:srgbClr val="5460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85368"/>
                </a:solidFill>
              </a:rPr>
              <a:t> </a:t>
            </a:r>
            <a:endParaRPr lang="zh-CN" altLang="en-US" dirty="0">
              <a:solidFill>
                <a:srgbClr val="485368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929374" y="922589"/>
            <a:ext cx="1415772" cy="43764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000" dirty="0">
                <a:latin typeface="华文彩云" panose="02010800040101010101" pitchFamily="2" charset="-122"/>
                <a:ea typeface="华文彩云" panose="02010800040101010101" pitchFamily="2" charset="-122"/>
              </a:rPr>
              <a:t>疫起行动</a:t>
            </a:r>
            <a:endParaRPr lang="zh-CN" altLang="en-US" sz="8000" dirty="0"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海上的风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>
            <a:off x="541066" y="1194553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41066" y="447544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380710" y="435512"/>
            <a:ext cx="59079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85368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功能实现</a:t>
            </a:r>
            <a:r>
              <a:rPr lang="en-US" altLang="zh-CN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/ACHIEVEMENT</a:t>
            </a:r>
            <a:endParaRPr lang="zh-CN" altLang="en-US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endParaRPr lang="zh-CN" altLang="en-US" sz="480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61525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47397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10272938" y="681938"/>
            <a:ext cx="1478776" cy="3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485368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DESIGN BY </a:t>
            </a:r>
            <a:r>
              <a:rPr lang="zh-CN" altLang="en-US" sz="1200" dirty="0">
                <a:solidFill>
                  <a:srgbClr val="485368"/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不贰</a:t>
            </a:r>
            <a:endParaRPr lang="en-US" altLang="zh-CN" sz="1200" dirty="0">
              <a:solidFill>
                <a:srgbClr val="485368"/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2" name="缺角矩形 61"/>
          <p:cNvSpPr/>
          <p:nvPr/>
        </p:nvSpPr>
        <p:spPr>
          <a:xfrm rot="5400000">
            <a:off x="10147966" y="764746"/>
            <a:ext cx="167110" cy="167110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>
            <a:off x="541066" y="6248998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缺角矩形 34"/>
          <p:cNvSpPr/>
          <p:nvPr/>
        </p:nvSpPr>
        <p:spPr>
          <a:xfrm rot="5400000">
            <a:off x="7514116" y="7667718"/>
            <a:ext cx="188887" cy="188887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9271952" y="6347515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PART TWO</a:t>
            </a:r>
            <a:endParaRPr lang="zh-CN" altLang="en-US" sz="2400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661525" y="6382425"/>
            <a:ext cx="791259" cy="376183"/>
            <a:chOff x="10400002" y="574822"/>
            <a:chExt cx="1157030" cy="550079"/>
          </a:xfrm>
        </p:grpSpPr>
        <p:sp>
          <p:nvSpPr>
            <p:cNvPr id="98" name="缺角矩形 97"/>
            <p:cNvSpPr/>
            <p:nvPr/>
          </p:nvSpPr>
          <p:spPr>
            <a:xfrm rot="5400000">
              <a:off x="10400002" y="645442"/>
              <a:ext cx="330735" cy="330735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缺角矩形 98"/>
            <p:cNvSpPr/>
            <p:nvPr/>
          </p:nvSpPr>
          <p:spPr>
            <a:xfrm rot="5952516">
              <a:off x="11368145" y="574822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4178894">
              <a:off x="10921429" y="526489"/>
              <a:ext cx="176940" cy="643492"/>
            </a:xfrm>
            <a:prstGeom prst="ellipse">
              <a:avLst/>
            </a:prstGeom>
            <a:noFill/>
            <a:ln w="6350">
              <a:solidFill>
                <a:srgbClr val="546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缺角矩形 100"/>
            <p:cNvSpPr/>
            <p:nvPr/>
          </p:nvSpPr>
          <p:spPr>
            <a:xfrm rot="5952516">
              <a:off x="11187898" y="936014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文本框 89"/>
          <p:cNvSpPr txBox="1"/>
          <p:nvPr/>
        </p:nvSpPr>
        <p:spPr>
          <a:xfrm>
            <a:off x="3689984" y="3001046"/>
            <a:ext cx="2273021" cy="524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在管理人员表中，注册相当于增加功能。</a:t>
            </a:r>
            <a:endParaRPr lang="en-US" altLang="zh-CN" sz="12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3702340" y="2556827"/>
            <a:ext cx="274396" cy="274396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3689983" y="2587601"/>
            <a:ext cx="222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OPPOSans R" panose="00020600040101010101" pitchFamily="18" charset="-122"/>
              </a:rPr>
              <a:t>增加 </a:t>
            </a:r>
            <a:r>
              <a:rPr lang="en-US" altLang="zh-CN" sz="20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OPPOSans R" panose="00020600040101010101" pitchFamily="18" charset="-122"/>
              </a:rPr>
              <a:t>INSERT</a:t>
            </a:r>
            <a:endParaRPr lang="zh-CN" altLang="en-US" sz="200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790275" y="4514021"/>
            <a:ext cx="2032156" cy="298603"/>
          </a:xfrm>
          <a:prstGeom prst="rect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/>
          <p:cNvSpPr txBox="1"/>
          <p:nvPr/>
        </p:nvSpPr>
        <p:spPr>
          <a:xfrm>
            <a:off x="9548521" y="3001046"/>
            <a:ext cx="2239423" cy="30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在管理人表中登陆相当于查询</a:t>
            </a:r>
            <a:endParaRPr lang="en-US" altLang="zh-CN" sz="12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9560877" y="2556827"/>
            <a:ext cx="274396" cy="274396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9548520" y="2587601"/>
            <a:ext cx="222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OPPOSans R" panose="00020600040101010101" pitchFamily="18" charset="-122"/>
              </a:rPr>
              <a:t>查询 </a:t>
            </a:r>
            <a:r>
              <a:rPr lang="en-US" altLang="zh-CN" sz="20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OPPOSans R" panose="00020600040101010101" pitchFamily="18" charset="-122"/>
              </a:rPr>
              <a:t>SELECT</a:t>
            </a:r>
            <a:endParaRPr lang="zh-CN" altLang="en-US" sz="200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9648812" y="4514021"/>
            <a:ext cx="2032156" cy="298603"/>
          </a:xfrm>
          <a:prstGeom prst="rect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6043661" y="2619986"/>
            <a:ext cx="0" cy="2273190"/>
          </a:xfrm>
          <a:prstGeom prst="line">
            <a:avLst/>
          </a:prstGeom>
          <a:ln w="12700">
            <a:solidFill>
              <a:srgbClr val="485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iconfont-1192-870489"/>
          <p:cNvSpPr/>
          <p:nvPr/>
        </p:nvSpPr>
        <p:spPr>
          <a:xfrm>
            <a:off x="5418502" y="4591437"/>
            <a:ext cx="151366" cy="175280"/>
          </a:xfrm>
          <a:custGeom>
            <a:avLst/>
            <a:gdLst>
              <a:gd name="T0" fmla="*/ 6080 w 10640"/>
              <a:gd name="T1" fmla="*/ 12240 h 12320"/>
              <a:gd name="T2" fmla="*/ 1120 w 10640"/>
              <a:gd name="T3" fmla="*/ 12240 h 12320"/>
              <a:gd name="T4" fmla="*/ 0 w 10640"/>
              <a:gd name="T5" fmla="*/ 11120 h 12320"/>
              <a:gd name="T6" fmla="*/ 0 w 10640"/>
              <a:gd name="T7" fmla="*/ 1120 h 12320"/>
              <a:gd name="T8" fmla="*/ 1120 w 10640"/>
              <a:gd name="T9" fmla="*/ 0 h 12320"/>
              <a:gd name="T10" fmla="*/ 9520 w 10640"/>
              <a:gd name="T11" fmla="*/ 0 h 12320"/>
              <a:gd name="T12" fmla="*/ 10640 w 10640"/>
              <a:gd name="T13" fmla="*/ 1120 h 12320"/>
              <a:gd name="T14" fmla="*/ 10640 w 10640"/>
              <a:gd name="T15" fmla="*/ 7760 h 12320"/>
              <a:gd name="T16" fmla="*/ 10320 w 10640"/>
              <a:gd name="T17" fmla="*/ 8080 h 12320"/>
              <a:gd name="T18" fmla="*/ 10000 w 10640"/>
              <a:gd name="T19" fmla="*/ 7760 h 12320"/>
              <a:gd name="T20" fmla="*/ 10000 w 10640"/>
              <a:gd name="T21" fmla="*/ 1120 h 12320"/>
              <a:gd name="T22" fmla="*/ 9520 w 10640"/>
              <a:gd name="T23" fmla="*/ 640 h 12320"/>
              <a:gd name="T24" fmla="*/ 1120 w 10640"/>
              <a:gd name="T25" fmla="*/ 640 h 12320"/>
              <a:gd name="T26" fmla="*/ 640 w 10640"/>
              <a:gd name="T27" fmla="*/ 1120 h 12320"/>
              <a:gd name="T28" fmla="*/ 640 w 10640"/>
              <a:gd name="T29" fmla="*/ 11200 h 12320"/>
              <a:gd name="T30" fmla="*/ 1120 w 10640"/>
              <a:gd name="T31" fmla="*/ 11680 h 12320"/>
              <a:gd name="T32" fmla="*/ 6000 w 10640"/>
              <a:gd name="T33" fmla="*/ 11680 h 12320"/>
              <a:gd name="T34" fmla="*/ 6320 w 10640"/>
              <a:gd name="T35" fmla="*/ 12000 h 12320"/>
              <a:gd name="T36" fmla="*/ 6080 w 10640"/>
              <a:gd name="T37" fmla="*/ 12240 h 12320"/>
              <a:gd name="T38" fmla="*/ 6320 w 10640"/>
              <a:gd name="T39" fmla="*/ 9040 h 12320"/>
              <a:gd name="T40" fmla="*/ 2320 w 10640"/>
              <a:gd name="T41" fmla="*/ 9040 h 12320"/>
              <a:gd name="T42" fmla="*/ 2000 w 10640"/>
              <a:gd name="T43" fmla="*/ 8720 h 12320"/>
              <a:gd name="T44" fmla="*/ 2000 w 10640"/>
              <a:gd name="T45" fmla="*/ 8720 h 12320"/>
              <a:gd name="T46" fmla="*/ 2320 w 10640"/>
              <a:gd name="T47" fmla="*/ 8400 h 12320"/>
              <a:gd name="T48" fmla="*/ 6320 w 10640"/>
              <a:gd name="T49" fmla="*/ 8400 h 12320"/>
              <a:gd name="T50" fmla="*/ 6640 w 10640"/>
              <a:gd name="T51" fmla="*/ 8720 h 12320"/>
              <a:gd name="T52" fmla="*/ 6640 w 10640"/>
              <a:gd name="T53" fmla="*/ 8720 h 12320"/>
              <a:gd name="T54" fmla="*/ 6320 w 10640"/>
              <a:gd name="T55" fmla="*/ 9040 h 12320"/>
              <a:gd name="T56" fmla="*/ 8320 w 10640"/>
              <a:gd name="T57" fmla="*/ 6160 h 12320"/>
              <a:gd name="T58" fmla="*/ 2240 w 10640"/>
              <a:gd name="T59" fmla="*/ 6160 h 12320"/>
              <a:gd name="T60" fmla="*/ 1920 w 10640"/>
              <a:gd name="T61" fmla="*/ 5840 h 12320"/>
              <a:gd name="T62" fmla="*/ 1920 w 10640"/>
              <a:gd name="T63" fmla="*/ 5840 h 12320"/>
              <a:gd name="T64" fmla="*/ 2240 w 10640"/>
              <a:gd name="T65" fmla="*/ 5520 h 12320"/>
              <a:gd name="T66" fmla="*/ 8320 w 10640"/>
              <a:gd name="T67" fmla="*/ 5520 h 12320"/>
              <a:gd name="T68" fmla="*/ 8640 w 10640"/>
              <a:gd name="T69" fmla="*/ 5840 h 12320"/>
              <a:gd name="T70" fmla="*/ 8640 w 10640"/>
              <a:gd name="T71" fmla="*/ 5840 h 12320"/>
              <a:gd name="T72" fmla="*/ 8320 w 10640"/>
              <a:gd name="T73" fmla="*/ 6160 h 12320"/>
              <a:gd name="T74" fmla="*/ 8400 w 10640"/>
              <a:gd name="T75" fmla="*/ 3440 h 12320"/>
              <a:gd name="T76" fmla="*/ 2320 w 10640"/>
              <a:gd name="T77" fmla="*/ 3440 h 12320"/>
              <a:gd name="T78" fmla="*/ 2000 w 10640"/>
              <a:gd name="T79" fmla="*/ 3120 h 12320"/>
              <a:gd name="T80" fmla="*/ 2000 w 10640"/>
              <a:gd name="T81" fmla="*/ 3120 h 12320"/>
              <a:gd name="T82" fmla="*/ 2320 w 10640"/>
              <a:gd name="T83" fmla="*/ 2800 h 12320"/>
              <a:gd name="T84" fmla="*/ 8400 w 10640"/>
              <a:gd name="T85" fmla="*/ 2800 h 12320"/>
              <a:gd name="T86" fmla="*/ 8720 w 10640"/>
              <a:gd name="T87" fmla="*/ 3120 h 12320"/>
              <a:gd name="T88" fmla="*/ 8720 w 10640"/>
              <a:gd name="T89" fmla="*/ 3120 h 12320"/>
              <a:gd name="T90" fmla="*/ 8400 w 10640"/>
              <a:gd name="T91" fmla="*/ 3440 h 12320"/>
              <a:gd name="T92" fmla="*/ 10560 w 10640"/>
              <a:gd name="T93" fmla="*/ 9280 h 12320"/>
              <a:gd name="T94" fmla="*/ 10080 w 10640"/>
              <a:gd name="T95" fmla="*/ 9280 h 12320"/>
              <a:gd name="T96" fmla="*/ 8080 w 10640"/>
              <a:gd name="T97" fmla="*/ 11440 h 12320"/>
              <a:gd name="T98" fmla="*/ 7280 w 10640"/>
              <a:gd name="T99" fmla="*/ 10640 h 12320"/>
              <a:gd name="T100" fmla="*/ 6800 w 10640"/>
              <a:gd name="T101" fmla="*/ 10640 h 12320"/>
              <a:gd name="T102" fmla="*/ 6800 w 10640"/>
              <a:gd name="T103" fmla="*/ 11120 h 12320"/>
              <a:gd name="T104" fmla="*/ 7920 w 10640"/>
              <a:gd name="T105" fmla="*/ 12160 h 12320"/>
              <a:gd name="T106" fmla="*/ 8400 w 10640"/>
              <a:gd name="T107" fmla="*/ 12160 h 12320"/>
              <a:gd name="T108" fmla="*/ 10640 w 10640"/>
              <a:gd name="T109" fmla="*/ 9680 h 12320"/>
              <a:gd name="T110" fmla="*/ 10560 w 10640"/>
              <a:gd name="T111" fmla="*/ 9280 h 1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40" h="12320">
                <a:moveTo>
                  <a:pt x="6080" y="12240"/>
                </a:moveTo>
                <a:lnTo>
                  <a:pt x="1120" y="12240"/>
                </a:lnTo>
                <a:cubicBezTo>
                  <a:pt x="480" y="12240"/>
                  <a:pt x="0" y="11760"/>
                  <a:pt x="0" y="11120"/>
                </a:cubicBezTo>
                <a:lnTo>
                  <a:pt x="0" y="1120"/>
                </a:lnTo>
                <a:cubicBezTo>
                  <a:pt x="0" y="480"/>
                  <a:pt x="480" y="0"/>
                  <a:pt x="1120" y="0"/>
                </a:cubicBezTo>
                <a:lnTo>
                  <a:pt x="9520" y="0"/>
                </a:lnTo>
                <a:cubicBezTo>
                  <a:pt x="10160" y="0"/>
                  <a:pt x="10640" y="480"/>
                  <a:pt x="10640" y="1120"/>
                </a:cubicBezTo>
                <a:lnTo>
                  <a:pt x="10640" y="7760"/>
                </a:lnTo>
                <a:cubicBezTo>
                  <a:pt x="10640" y="7920"/>
                  <a:pt x="10480" y="8080"/>
                  <a:pt x="10320" y="8080"/>
                </a:cubicBezTo>
                <a:cubicBezTo>
                  <a:pt x="10160" y="8080"/>
                  <a:pt x="10000" y="7920"/>
                  <a:pt x="10000" y="7760"/>
                </a:cubicBezTo>
                <a:lnTo>
                  <a:pt x="10000" y="1120"/>
                </a:lnTo>
                <a:cubicBezTo>
                  <a:pt x="10000" y="880"/>
                  <a:pt x="9760" y="640"/>
                  <a:pt x="9520" y="640"/>
                </a:cubicBezTo>
                <a:lnTo>
                  <a:pt x="1120" y="640"/>
                </a:lnTo>
                <a:cubicBezTo>
                  <a:pt x="880" y="640"/>
                  <a:pt x="640" y="880"/>
                  <a:pt x="640" y="1120"/>
                </a:cubicBezTo>
                <a:lnTo>
                  <a:pt x="640" y="11200"/>
                </a:lnTo>
                <a:cubicBezTo>
                  <a:pt x="640" y="11440"/>
                  <a:pt x="880" y="11680"/>
                  <a:pt x="1120" y="11680"/>
                </a:cubicBezTo>
                <a:lnTo>
                  <a:pt x="6000" y="11680"/>
                </a:lnTo>
                <a:cubicBezTo>
                  <a:pt x="6160" y="11680"/>
                  <a:pt x="6320" y="11840"/>
                  <a:pt x="6320" y="12000"/>
                </a:cubicBezTo>
                <a:cubicBezTo>
                  <a:pt x="6320" y="12160"/>
                  <a:pt x="6240" y="12240"/>
                  <a:pt x="6080" y="12240"/>
                </a:cubicBezTo>
                <a:close/>
                <a:moveTo>
                  <a:pt x="6320" y="9040"/>
                </a:moveTo>
                <a:lnTo>
                  <a:pt x="2320" y="9040"/>
                </a:lnTo>
                <a:cubicBezTo>
                  <a:pt x="2160" y="9040"/>
                  <a:pt x="2000" y="8880"/>
                  <a:pt x="2000" y="8720"/>
                </a:cubicBezTo>
                <a:lnTo>
                  <a:pt x="2000" y="8720"/>
                </a:lnTo>
                <a:cubicBezTo>
                  <a:pt x="2000" y="8560"/>
                  <a:pt x="2160" y="8400"/>
                  <a:pt x="2320" y="8400"/>
                </a:cubicBezTo>
                <a:lnTo>
                  <a:pt x="6320" y="8400"/>
                </a:lnTo>
                <a:cubicBezTo>
                  <a:pt x="6480" y="8400"/>
                  <a:pt x="6640" y="8560"/>
                  <a:pt x="6640" y="8720"/>
                </a:cubicBezTo>
                <a:lnTo>
                  <a:pt x="6640" y="8720"/>
                </a:lnTo>
                <a:cubicBezTo>
                  <a:pt x="6560" y="8880"/>
                  <a:pt x="6480" y="9040"/>
                  <a:pt x="6320" y="9040"/>
                </a:cubicBezTo>
                <a:close/>
                <a:moveTo>
                  <a:pt x="8320" y="6160"/>
                </a:moveTo>
                <a:lnTo>
                  <a:pt x="2240" y="6160"/>
                </a:lnTo>
                <a:cubicBezTo>
                  <a:pt x="2080" y="6160"/>
                  <a:pt x="1920" y="6000"/>
                  <a:pt x="1920" y="5840"/>
                </a:cubicBezTo>
                <a:lnTo>
                  <a:pt x="1920" y="5840"/>
                </a:lnTo>
                <a:cubicBezTo>
                  <a:pt x="1920" y="5680"/>
                  <a:pt x="2080" y="5520"/>
                  <a:pt x="2240" y="5520"/>
                </a:cubicBezTo>
                <a:lnTo>
                  <a:pt x="8320" y="5520"/>
                </a:lnTo>
                <a:cubicBezTo>
                  <a:pt x="8480" y="5520"/>
                  <a:pt x="8640" y="5680"/>
                  <a:pt x="8640" y="5840"/>
                </a:cubicBezTo>
                <a:lnTo>
                  <a:pt x="8640" y="5840"/>
                </a:lnTo>
                <a:cubicBezTo>
                  <a:pt x="8640" y="6000"/>
                  <a:pt x="8480" y="6160"/>
                  <a:pt x="8320" y="6160"/>
                </a:cubicBezTo>
                <a:close/>
                <a:moveTo>
                  <a:pt x="8400" y="3440"/>
                </a:moveTo>
                <a:lnTo>
                  <a:pt x="2320" y="3440"/>
                </a:lnTo>
                <a:cubicBezTo>
                  <a:pt x="2160" y="3440"/>
                  <a:pt x="2000" y="3280"/>
                  <a:pt x="2000" y="3120"/>
                </a:cubicBezTo>
                <a:lnTo>
                  <a:pt x="2000" y="3120"/>
                </a:lnTo>
                <a:cubicBezTo>
                  <a:pt x="2000" y="2960"/>
                  <a:pt x="2160" y="2800"/>
                  <a:pt x="2320" y="2800"/>
                </a:cubicBezTo>
                <a:lnTo>
                  <a:pt x="8400" y="2800"/>
                </a:lnTo>
                <a:cubicBezTo>
                  <a:pt x="8560" y="2800"/>
                  <a:pt x="8720" y="2960"/>
                  <a:pt x="8720" y="3120"/>
                </a:cubicBezTo>
                <a:lnTo>
                  <a:pt x="8720" y="3120"/>
                </a:lnTo>
                <a:cubicBezTo>
                  <a:pt x="8720" y="3280"/>
                  <a:pt x="8560" y="3440"/>
                  <a:pt x="8400" y="3440"/>
                </a:cubicBezTo>
                <a:close/>
                <a:moveTo>
                  <a:pt x="10560" y="9280"/>
                </a:moveTo>
                <a:cubicBezTo>
                  <a:pt x="10400" y="9120"/>
                  <a:pt x="10160" y="9120"/>
                  <a:pt x="10080" y="9280"/>
                </a:cubicBezTo>
                <a:lnTo>
                  <a:pt x="8080" y="11440"/>
                </a:lnTo>
                <a:lnTo>
                  <a:pt x="7280" y="10640"/>
                </a:lnTo>
                <a:cubicBezTo>
                  <a:pt x="7120" y="10480"/>
                  <a:pt x="6880" y="10480"/>
                  <a:pt x="6800" y="10640"/>
                </a:cubicBezTo>
                <a:cubicBezTo>
                  <a:pt x="6720" y="10800"/>
                  <a:pt x="6640" y="11040"/>
                  <a:pt x="6800" y="11120"/>
                </a:cubicBezTo>
                <a:lnTo>
                  <a:pt x="7920" y="12160"/>
                </a:lnTo>
                <a:cubicBezTo>
                  <a:pt x="8080" y="12320"/>
                  <a:pt x="8320" y="12320"/>
                  <a:pt x="8400" y="12160"/>
                </a:cubicBezTo>
                <a:lnTo>
                  <a:pt x="10640" y="9680"/>
                </a:lnTo>
                <a:cubicBezTo>
                  <a:pt x="10640" y="9600"/>
                  <a:pt x="10640" y="9360"/>
                  <a:pt x="10560" y="9280"/>
                </a:cubicBezTo>
                <a:close/>
              </a:path>
            </a:pathLst>
          </a:custGeom>
          <a:solidFill>
            <a:srgbClr val="48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直接连接符 126"/>
          <p:cNvCxnSpPr/>
          <p:nvPr/>
        </p:nvCxnSpPr>
        <p:spPr>
          <a:xfrm>
            <a:off x="4436312" y="4514021"/>
            <a:ext cx="0" cy="298603"/>
          </a:xfrm>
          <a:prstGeom prst="line">
            <a:avLst/>
          </a:prstGeom>
          <a:ln w="12700">
            <a:solidFill>
              <a:srgbClr val="48536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5153488" y="4523591"/>
            <a:ext cx="0" cy="289032"/>
          </a:xfrm>
          <a:prstGeom prst="line">
            <a:avLst/>
          </a:prstGeom>
          <a:ln w="12700">
            <a:solidFill>
              <a:srgbClr val="48536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10289642" y="4509236"/>
            <a:ext cx="0" cy="298603"/>
          </a:xfrm>
          <a:prstGeom prst="line">
            <a:avLst/>
          </a:prstGeom>
          <a:ln w="12700">
            <a:solidFill>
              <a:srgbClr val="48536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11006818" y="4518806"/>
            <a:ext cx="0" cy="289032"/>
          </a:xfrm>
          <a:prstGeom prst="line">
            <a:avLst/>
          </a:prstGeom>
          <a:ln w="12700">
            <a:solidFill>
              <a:srgbClr val="48536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house-silhouette_67198"/>
          <p:cNvSpPr/>
          <p:nvPr/>
        </p:nvSpPr>
        <p:spPr>
          <a:xfrm>
            <a:off x="9867623" y="4607286"/>
            <a:ext cx="216672" cy="163899"/>
          </a:xfrm>
          <a:custGeom>
            <a:avLst/>
            <a:gdLst>
              <a:gd name="T0" fmla="*/ 121763 h 600884"/>
              <a:gd name="T1" fmla="*/ 121763 h 600884"/>
              <a:gd name="T2" fmla="*/ 121763 h 600884"/>
              <a:gd name="T3" fmla="*/ 121763 h 600884"/>
              <a:gd name="T4" fmla="*/ 121763 h 600884"/>
              <a:gd name="T5" fmla="*/ 121763 h 600884"/>
              <a:gd name="T6" fmla="*/ 121763 h 600884"/>
              <a:gd name="T7" fmla="*/ 121763 h 600884"/>
              <a:gd name="T8" fmla="*/ 121763 h 600884"/>
              <a:gd name="T9" fmla="*/ 121763 h 600884"/>
              <a:gd name="T10" fmla="*/ 121763 h 600884"/>
              <a:gd name="T11" fmla="*/ 121763 h 600884"/>
              <a:gd name="T12" fmla="*/ 121763 h 600884"/>
              <a:gd name="T13" fmla="*/ 121763 h 600884"/>
              <a:gd name="T14" fmla="*/ 121763 h 600884"/>
              <a:gd name="T15" fmla="*/ 121763 h 600884"/>
              <a:gd name="T16" fmla="*/ 121763 h 600884"/>
              <a:gd name="T17" fmla="*/ 121763 h 600884"/>
              <a:gd name="T18" fmla="*/ 121763 h 600884"/>
              <a:gd name="T19" fmla="*/ 121763 h 600884"/>
              <a:gd name="T20" fmla="*/ 121763 h 600884"/>
              <a:gd name="T21" fmla="*/ 121763 h 600884"/>
              <a:gd name="T22" fmla="*/ 121763 h 600884"/>
              <a:gd name="T23" fmla="*/ 121763 h 600884"/>
              <a:gd name="T24" fmla="*/ 121763 h 600884"/>
              <a:gd name="T25" fmla="*/ 121763 h 600884"/>
              <a:gd name="T26" fmla="*/ 121763 h 600884"/>
              <a:gd name="T27" fmla="*/ 121763 h 600884"/>
              <a:gd name="T28" fmla="*/ 121763 h 600884"/>
              <a:gd name="T29" fmla="*/ 121763 h 600884"/>
              <a:gd name="T30" fmla="*/ 121763 h 600884"/>
              <a:gd name="T31" fmla="*/ 121763 h 600884"/>
              <a:gd name="T32" fmla="*/ 121763 h 600884"/>
              <a:gd name="T33" fmla="*/ 121763 h 600884"/>
              <a:gd name="T34" fmla="*/ 121763 h 600884"/>
              <a:gd name="T35" fmla="*/ 121763 h 600884"/>
              <a:gd name="T36" fmla="*/ 121763 h 600884"/>
              <a:gd name="T37" fmla="*/ 121763 h 600884"/>
              <a:gd name="T38" fmla="*/ 121763 h 600884"/>
              <a:gd name="T39" fmla="*/ 121763 h 600884"/>
              <a:gd name="T40" fmla="*/ 121763 h 600884"/>
              <a:gd name="T41" fmla="*/ 121763 h 600884"/>
              <a:gd name="T42" fmla="*/ 121763 h 600884"/>
              <a:gd name="T43" fmla="*/ 121763 h 600884"/>
              <a:gd name="T44" fmla="*/ 121763 h 600884"/>
              <a:gd name="T45" fmla="*/ 121763 h 600884"/>
              <a:gd name="T46" fmla="*/ 121763 h 600884"/>
              <a:gd name="T47" fmla="*/ 121763 h 600884"/>
              <a:gd name="T48" fmla="*/ 121763 h 600884"/>
              <a:gd name="T49" fmla="*/ 121763 h 600884"/>
              <a:gd name="T50" fmla="*/ 121763 h 600884"/>
              <a:gd name="T51" fmla="*/ 121763 h 600884"/>
              <a:gd name="T52" fmla="*/ 121763 h 600884"/>
              <a:gd name="T53" fmla="*/ 121763 h 600884"/>
              <a:gd name="T54" fmla="*/ 121763 h 600884"/>
              <a:gd name="T55" fmla="*/ 121763 h 600884"/>
              <a:gd name="T56" fmla="*/ 121763 h 600884"/>
              <a:gd name="T57" fmla="*/ 121763 h 600884"/>
              <a:gd name="T58" fmla="*/ 121763 h 600884"/>
              <a:gd name="T59" fmla="*/ 121763 h 600884"/>
              <a:gd name="T60" fmla="*/ 121763 h 600884"/>
              <a:gd name="T61" fmla="*/ 121763 h 600884"/>
              <a:gd name="T62" fmla="*/ 121763 h 600884"/>
              <a:gd name="T63" fmla="*/ 121763 h 600884"/>
              <a:gd name="T64" fmla="*/ 121763 h 600884"/>
              <a:gd name="T65" fmla="*/ 121763 h 600884"/>
              <a:gd name="T66" fmla="*/ 121763 h 600884"/>
              <a:gd name="T67" fmla="*/ 121763 h 600884"/>
              <a:gd name="T68" fmla="*/ 121763 h 600884"/>
              <a:gd name="T69" fmla="*/ 121763 h 600884"/>
              <a:gd name="T70" fmla="*/ 121763 h 600884"/>
              <a:gd name="T71" fmla="*/ 121763 h 600884"/>
              <a:gd name="T72" fmla="*/ 121763 h 600884"/>
              <a:gd name="T73" fmla="*/ 121763 h 600884"/>
              <a:gd name="T74" fmla="*/ 121763 h 600884"/>
              <a:gd name="T75" fmla="*/ 121763 h 600884"/>
              <a:gd name="T76" fmla="*/ 121763 h 600884"/>
              <a:gd name="T77" fmla="*/ 121763 h 600884"/>
              <a:gd name="T78" fmla="*/ 121763 h 600884"/>
              <a:gd name="T79" fmla="*/ 121763 h 600884"/>
              <a:gd name="T80" fmla="*/ 121763 h 600884"/>
              <a:gd name="T81" fmla="*/ 121763 h 600884"/>
              <a:gd name="T82" fmla="*/ 121763 h 600884"/>
              <a:gd name="T83" fmla="*/ 121763 h 600884"/>
              <a:gd name="T84" fmla="*/ 121763 h 600884"/>
              <a:gd name="T85" fmla="*/ 121763 h 600884"/>
              <a:gd name="T86" fmla="*/ 121763 h 600884"/>
              <a:gd name="T87" fmla="*/ 121763 h 600884"/>
              <a:gd name="T88" fmla="*/ 121763 h 600884"/>
              <a:gd name="T89" fmla="*/ 121763 h 600884"/>
              <a:gd name="T90" fmla="*/ 121763 h 600884"/>
              <a:gd name="T91" fmla="*/ 121763 h 600884"/>
              <a:gd name="T92" fmla="*/ 121763 h 600884"/>
              <a:gd name="T93" fmla="*/ 121763 h 600884"/>
              <a:gd name="T94" fmla="*/ 121763 h 600884"/>
              <a:gd name="T95" fmla="*/ 121763 h 600884"/>
              <a:gd name="T96" fmla="*/ 121763 h 600884"/>
              <a:gd name="T97" fmla="*/ 121763 h 600884"/>
              <a:gd name="T98" fmla="*/ 121763 h 600884"/>
              <a:gd name="T99" fmla="*/ 121763 h 600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317" h="4786">
                <a:moveTo>
                  <a:pt x="6258" y="1535"/>
                </a:moveTo>
                <a:lnTo>
                  <a:pt x="4514" y="40"/>
                </a:lnTo>
                <a:cubicBezTo>
                  <a:pt x="4467" y="0"/>
                  <a:pt x="4436" y="0"/>
                  <a:pt x="4406" y="0"/>
                </a:cubicBezTo>
                <a:cubicBezTo>
                  <a:pt x="4375" y="0"/>
                  <a:pt x="1843" y="0"/>
                  <a:pt x="1843" y="0"/>
                </a:cubicBezTo>
                <a:cubicBezTo>
                  <a:pt x="1804" y="0"/>
                  <a:pt x="1765" y="15"/>
                  <a:pt x="1735" y="40"/>
                </a:cubicBezTo>
                <a:lnTo>
                  <a:pt x="59" y="1466"/>
                </a:lnTo>
                <a:cubicBezTo>
                  <a:pt x="21" y="1498"/>
                  <a:pt x="0" y="1544"/>
                  <a:pt x="0" y="1593"/>
                </a:cubicBezTo>
                <a:lnTo>
                  <a:pt x="0" y="1859"/>
                </a:lnTo>
                <a:cubicBezTo>
                  <a:pt x="0" y="1951"/>
                  <a:pt x="75" y="2026"/>
                  <a:pt x="167" y="2026"/>
                </a:cubicBezTo>
                <a:lnTo>
                  <a:pt x="229" y="2026"/>
                </a:lnTo>
                <a:lnTo>
                  <a:pt x="229" y="4619"/>
                </a:lnTo>
                <a:cubicBezTo>
                  <a:pt x="229" y="4711"/>
                  <a:pt x="304" y="4786"/>
                  <a:pt x="396" y="4786"/>
                </a:cubicBezTo>
                <a:lnTo>
                  <a:pt x="4048" y="4786"/>
                </a:lnTo>
                <a:cubicBezTo>
                  <a:pt x="4140" y="4786"/>
                  <a:pt x="4215" y="4711"/>
                  <a:pt x="4215" y="4619"/>
                </a:cubicBezTo>
                <a:lnTo>
                  <a:pt x="4215" y="3573"/>
                </a:lnTo>
                <a:lnTo>
                  <a:pt x="4796" y="3573"/>
                </a:lnTo>
                <a:lnTo>
                  <a:pt x="4796" y="4619"/>
                </a:lnTo>
                <a:cubicBezTo>
                  <a:pt x="4796" y="4711"/>
                  <a:pt x="4871" y="4786"/>
                  <a:pt x="4963" y="4786"/>
                </a:cubicBezTo>
                <a:lnTo>
                  <a:pt x="5921" y="4786"/>
                </a:lnTo>
                <a:cubicBezTo>
                  <a:pt x="6013" y="4786"/>
                  <a:pt x="6087" y="4711"/>
                  <a:pt x="6087" y="4619"/>
                </a:cubicBezTo>
                <a:lnTo>
                  <a:pt x="6087" y="2026"/>
                </a:lnTo>
                <a:lnTo>
                  <a:pt x="6150" y="2026"/>
                </a:lnTo>
                <a:cubicBezTo>
                  <a:pt x="6242" y="2026"/>
                  <a:pt x="6316" y="1951"/>
                  <a:pt x="6316" y="1859"/>
                </a:cubicBezTo>
                <a:lnTo>
                  <a:pt x="6316" y="1662"/>
                </a:lnTo>
                <a:cubicBezTo>
                  <a:pt x="6317" y="1613"/>
                  <a:pt x="6295" y="1567"/>
                  <a:pt x="6258" y="1535"/>
                </a:cubicBezTo>
                <a:close/>
                <a:moveTo>
                  <a:pt x="1904" y="334"/>
                </a:moveTo>
                <a:lnTo>
                  <a:pt x="3966" y="334"/>
                </a:lnTo>
                <a:lnTo>
                  <a:pt x="2707" y="1448"/>
                </a:lnTo>
                <a:lnTo>
                  <a:pt x="595" y="1448"/>
                </a:lnTo>
                <a:lnTo>
                  <a:pt x="1904" y="334"/>
                </a:lnTo>
                <a:close/>
                <a:moveTo>
                  <a:pt x="543" y="1782"/>
                </a:moveTo>
                <a:lnTo>
                  <a:pt x="2603" y="1782"/>
                </a:lnTo>
                <a:lnTo>
                  <a:pt x="2603" y="4453"/>
                </a:lnTo>
                <a:lnTo>
                  <a:pt x="563" y="4453"/>
                </a:lnTo>
                <a:lnTo>
                  <a:pt x="563" y="1859"/>
                </a:lnTo>
                <a:cubicBezTo>
                  <a:pt x="563" y="1831"/>
                  <a:pt x="555" y="1805"/>
                  <a:pt x="543" y="1782"/>
                </a:cubicBezTo>
                <a:close/>
                <a:moveTo>
                  <a:pt x="5921" y="1693"/>
                </a:moveTo>
                <a:cubicBezTo>
                  <a:pt x="5829" y="1693"/>
                  <a:pt x="5754" y="1767"/>
                  <a:pt x="5754" y="1859"/>
                </a:cubicBezTo>
                <a:lnTo>
                  <a:pt x="5754" y="4453"/>
                </a:lnTo>
                <a:lnTo>
                  <a:pt x="5129" y="4453"/>
                </a:lnTo>
                <a:lnTo>
                  <a:pt x="5129" y="3406"/>
                </a:lnTo>
                <a:cubicBezTo>
                  <a:pt x="5129" y="3314"/>
                  <a:pt x="5055" y="3240"/>
                  <a:pt x="4963" y="3240"/>
                </a:cubicBezTo>
                <a:lnTo>
                  <a:pt x="4048" y="3240"/>
                </a:lnTo>
                <a:cubicBezTo>
                  <a:pt x="3956" y="3240"/>
                  <a:pt x="3881" y="3314"/>
                  <a:pt x="3881" y="3406"/>
                </a:cubicBezTo>
                <a:lnTo>
                  <a:pt x="3881" y="4453"/>
                </a:lnTo>
                <a:lnTo>
                  <a:pt x="2937" y="4453"/>
                </a:lnTo>
                <a:lnTo>
                  <a:pt x="2937" y="1690"/>
                </a:lnTo>
                <a:lnTo>
                  <a:pt x="4407" y="388"/>
                </a:lnTo>
                <a:lnTo>
                  <a:pt x="5930" y="1693"/>
                </a:lnTo>
                <a:lnTo>
                  <a:pt x="5921" y="1693"/>
                </a:lnTo>
                <a:close/>
              </a:path>
            </a:pathLst>
          </a:custGeom>
          <a:solidFill>
            <a:srgbClr val="48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bricks_115394"/>
          <p:cNvSpPr/>
          <p:nvPr/>
        </p:nvSpPr>
        <p:spPr>
          <a:xfrm>
            <a:off x="10584520" y="4578695"/>
            <a:ext cx="176966" cy="192490"/>
          </a:xfrm>
          <a:custGeom>
            <a:avLst/>
            <a:gdLst>
              <a:gd name="connsiteX0" fmla="*/ 431851 w 559454"/>
              <a:gd name="connsiteY0" fmla="*/ 452793 h 608532"/>
              <a:gd name="connsiteX1" fmla="*/ 409674 w 559454"/>
              <a:gd name="connsiteY1" fmla="*/ 474944 h 608532"/>
              <a:gd name="connsiteX2" fmla="*/ 409674 w 559454"/>
              <a:gd name="connsiteY2" fmla="*/ 509178 h 608532"/>
              <a:gd name="connsiteX3" fmla="*/ 454029 w 559454"/>
              <a:gd name="connsiteY3" fmla="*/ 509178 h 608532"/>
              <a:gd name="connsiteX4" fmla="*/ 454029 w 559454"/>
              <a:gd name="connsiteY4" fmla="*/ 474944 h 608532"/>
              <a:gd name="connsiteX5" fmla="*/ 431851 w 559454"/>
              <a:gd name="connsiteY5" fmla="*/ 452793 h 608532"/>
              <a:gd name="connsiteX6" fmla="*/ 138017 w 559454"/>
              <a:gd name="connsiteY6" fmla="*/ 452793 h 608532"/>
              <a:gd name="connsiteX7" fmla="*/ 115840 w 559454"/>
              <a:gd name="connsiteY7" fmla="*/ 474944 h 608532"/>
              <a:gd name="connsiteX8" fmla="*/ 115840 w 559454"/>
              <a:gd name="connsiteY8" fmla="*/ 509178 h 608532"/>
              <a:gd name="connsiteX9" fmla="*/ 160195 w 559454"/>
              <a:gd name="connsiteY9" fmla="*/ 509178 h 608532"/>
              <a:gd name="connsiteX10" fmla="*/ 160195 w 559454"/>
              <a:gd name="connsiteY10" fmla="*/ 474944 h 608532"/>
              <a:gd name="connsiteX11" fmla="*/ 138017 w 559454"/>
              <a:gd name="connsiteY11" fmla="*/ 452793 h 608532"/>
              <a:gd name="connsiteX12" fmla="*/ 431851 w 559454"/>
              <a:gd name="connsiteY12" fmla="*/ 425909 h 608532"/>
              <a:gd name="connsiteX13" fmla="*/ 480844 w 559454"/>
              <a:gd name="connsiteY13" fmla="*/ 474944 h 608532"/>
              <a:gd name="connsiteX14" fmla="*/ 480844 w 559454"/>
              <a:gd name="connsiteY14" fmla="*/ 522570 h 608532"/>
              <a:gd name="connsiteX15" fmla="*/ 467437 w 559454"/>
              <a:gd name="connsiteY15" fmla="*/ 536062 h 608532"/>
              <a:gd name="connsiteX16" fmla="*/ 396165 w 559454"/>
              <a:gd name="connsiteY16" fmla="*/ 536062 h 608532"/>
              <a:gd name="connsiteX17" fmla="*/ 382758 w 559454"/>
              <a:gd name="connsiteY17" fmla="*/ 522570 h 608532"/>
              <a:gd name="connsiteX18" fmla="*/ 382758 w 559454"/>
              <a:gd name="connsiteY18" fmla="*/ 474944 h 608532"/>
              <a:gd name="connsiteX19" fmla="*/ 431851 w 559454"/>
              <a:gd name="connsiteY19" fmla="*/ 425909 h 608532"/>
              <a:gd name="connsiteX20" fmla="*/ 138017 w 559454"/>
              <a:gd name="connsiteY20" fmla="*/ 425909 h 608532"/>
              <a:gd name="connsiteX21" fmla="*/ 187010 w 559454"/>
              <a:gd name="connsiteY21" fmla="*/ 474944 h 608532"/>
              <a:gd name="connsiteX22" fmla="*/ 187010 w 559454"/>
              <a:gd name="connsiteY22" fmla="*/ 522570 h 608532"/>
              <a:gd name="connsiteX23" fmla="*/ 173603 w 559454"/>
              <a:gd name="connsiteY23" fmla="*/ 536062 h 608532"/>
              <a:gd name="connsiteX24" fmla="*/ 102331 w 559454"/>
              <a:gd name="connsiteY24" fmla="*/ 536062 h 608532"/>
              <a:gd name="connsiteX25" fmla="*/ 88924 w 559454"/>
              <a:gd name="connsiteY25" fmla="*/ 522570 h 608532"/>
              <a:gd name="connsiteX26" fmla="*/ 88924 w 559454"/>
              <a:gd name="connsiteY26" fmla="*/ 474944 h 608532"/>
              <a:gd name="connsiteX27" fmla="*/ 138017 w 559454"/>
              <a:gd name="connsiteY27" fmla="*/ 425909 h 608532"/>
              <a:gd name="connsiteX28" fmla="*/ 330997 w 559454"/>
              <a:gd name="connsiteY28" fmla="*/ 380316 h 608532"/>
              <a:gd name="connsiteX29" fmla="*/ 330997 w 559454"/>
              <a:gd name="connsiteY29" fmla="*/ 581654 h 608532"/>
              <a:gd name="connsiteX30" fmla="*/ 532636 w 559454"/>
              <a:gd name="connsiteY30" fmla="*/ 581654 h 608532"/>
              <a:gd name="connsiteX31" fmla="*/ 532636 w 559454"/>
              <a:gd name="connsiteY31" fmla="*/ 380316 h 608532"/>
              <a:gd name="connsiteX32" fmla="*/ 37195 w 559454"/>
              <a:gd name="connsiteY32" fmla="*/ 380291 h 608532"/>
              <a:gd name="connsiteX33" fmla="*/ 37195 w 559454"/>
              <a:gd name="connsiteY33" fmla="*/ 581651 h 608532"/>
              <a:gd name="connsiteX34" fmla="*/ 238835 w 559454"/>
              <a:gd name="connsiteY34" fmla="*/ 581651 h 608532"/>
              <a:gd name="connsiteX35" fmla="*/ 238835 w 559454"/>
              <a:gd name="connsiteY35" fmla="*/ 380291 h 608532"/>
              <a:gd name="connsiteX36" fmla="*/ 317487 w 559454"/>
              <a:gd name="connsiteY36" fmla="*/ 353438 h 608532"/>
              <a:gd name="connsiteX37" fmla="*/ 546045 w 559454"/>
              <a:gd name="connsiteY37" fmla="*/ 353438 h 608532"/>
              <a:gd name="connsiteX38" fmla="*/ 559454 w 559454"/>
              <a:gd name="connsiteY38" fmla="*/ 366927 h 608532"/>
              <a:gd name="connsiteX39" fmla="*/ 559454 w 559454"/>
              <a:gd name="connsiteY39" fmla="*/ 595043 h 608532"/>
              <a:gd name="connsiteX40" fmla="*/ 546045 w 559454"/>
              <a:gd name="connsiteY40" fmla="*/ 608532 h 608532"/>
              <a:gd name="connsiteX41" fmla="*/ 317487 w 559454"/>
              <a:gd name="connsiteY41" fmla="*/ 608532 h 608532"/>
              <a:gd name="connsiteX42" fmla="*/ 304078 w 559454"/>
              <a:gd name="connsiteY42" fmla="*/ 595043 h 608532"/>
              <a:gd name="connsiteX43" fmla="*/ 304078 w 559454"/>
              <a:gd name="connsiteY43" fmla="*/ 366927 h 608532"/>
              <a:gd name="connsiteX44" fmla="*/ 317487 w 559454"/>
              <a:gd name="connsiteY44" fmla="*/ 353438 h 608532"/>
              <a:gd name="connsiteX45" fmla="*/ 161204 w 559454"/>
              <a:gd name="connsiteY45" fmla="*/ 224543 h 608532"/>
              <a:gd name="connsiteX46" fmla="*/ 139026 w 559454"/>
              <a:gd name="connsiteY46" fmla="*/ 246686 h 608532"/>
              <a:gd name="connsiteX47" fmla="*/ 139026 w 559454"/>
              <a:gd name="connsiteY47" fmla="*/ 280908 h 608532"/>
              <a:gd name="connsiteX48" fmla="*/ 183381 w 559454"/>
              <a:gd name="connsiteY48" fmla="*/ 280908 h 608532"/>
              <a:gd name="connsiteX49" fmla="*/ 183381 w 559454"/>
              <a:gd name="connsiteY49" fmla="*/ 246686 h 608532"/>
              <a:gd name="connsiteX50" fmla="*/ 161204 w 559454"/>
              <a:gd name="connsiteY50" fmla="*/ 224543 h 608532"/>
              <a:gd name="connsiteX51" fmla="*/ 161204 w 559454"/>
              <a:gd name="connsiteY51" fmla="*/ 197770 h 608532"/>
              <a:gd name="connsiteX52" fmla="*/ 210297 w 559454"/>
              <a:gd name="connsiteY52" fmla="*/ 246686 h 608532"/>
              <a:gd name="connsiteX53" fmla="*/ 210297 w 559454"/>
              <a:gd name="connsiteY53" fmla="*/ 294395 h 608532"/>
              <a:gd name="connsiteX54" fmla="*/ 196890 w 559454"/>
              <a:gd name="connsiteY54" fmla="*/ 307782 h 608532"/>
              <a:gd name="connsiteX55" fmla="*/ 125618 w 559454"/>
              <a:gd name="connsiteY55" fmla="*/ 307782 h 608532"/>
              <a:gd name="connsiteX56" fmla="*/ 112211 w 559454"/>
              <a:gd name="connsiteY56" fmla="*/ 294395 h 608532"/>
              <a:gd name="connsiteX57" fmla="*/ 112211 w 559454"/>
              <a:gd name="connsiteY57" fmla="*/ 246686 h 608532"/>
              <a:gd name="connsiteX58" fmla="*/ 161204 w 559454"/>
              <a:gd name="connsiteY58" fmla="*/ 197770 h 608532"/>
              <a:gd name="connsiteX59" fmla="*/ 60383 w 559454"/>
              <a:gd name="connsiteY59" fmla="*/ 152051 h 608532"/>
              <a:gd name="connsiteX60" fmla="*/ 60383 w 559454"/>
              <a:gd name="connsiteY60" fmla="*/ 353410 h 608532"/>
              <a:gd name="connsiteX61" fmla="*/ 262024 w 559454"/>
              <a:gd name="connsiteY61" fmla="*/ 353410 h 608532"/>
              <a:gd name="connsiteX62" fmla="*/ 262024 w 559454"/>
              <a:gd name="connsiteY62" fmla="*/ 152051 h 608532"/>
              <a:gd name="connsiteX63" fmla="*/ 161204 w 559454"/>
              <a:gd name="connsiteY63" fmla="*/ 31034 h 608532"/>
              <a:gd name="connsiteX64" fmla="*/ 50100 w 559454"/>
              <a:gd name="connsiteY64" fmla="*/ 125270 h 608532"/>
              <a:gd name="connsiteX65" fmla="*/ 272408 w 559454"/>
              <a:gd name="connsiteY65" fmla="*/ 125270 h 608532"/>
              <a:gd name="connsiteX66" fmla="*/ 152533 w 559454"/>
              <a:gd name="connsiteY66" fmla="*/ 3246 h 608532"/>
              <a:gd name="connsiteX67" fmla="*/ 169975 w 559454"/>
              <a:gd name="connsiteY67" fmla="*/ 3246 h 608532"/>
              <a:gd name="connsiteX68" fmla="*/ 317677 w 559454"/>
              <a:gd name="connsiteY68" fmla="*/ 128391 h 608532"/>
              <a:gd name="connsiteX69" fmla="*/ 321609 w 559454"/>
              <a:gd name="connsiteY69" fmla="*/ 143291 h 608532"/>
              <a:gd name="connsiteX70" fmla="*/ 309006 w 559454"/>
              <a:gd name="connsiteY70" fmla="*/ 152051 h 608532"/>
              <a:gd name="connsiteX71" fmla="*/ 288943 w 559454"/>
              <a:gd name="connsiteY71" fmla="*/ 152051 h 608532"/>
              <a:gd name="connsiteX72" fmla="*/ 288943 w 559454"/>
              <a:gd name="connsiteY72" fmla="*/ 366901 h 608532"/>
              <a:gd name="connsiteX73" fmla="*/ 275534 w 559454"/>
              <a:gd name="connsiteY73" fmla="*/ 380291 h 608532"/>
              <a:gd name="connsiteX74" fmla="*/ 265653 w 559454"/>
              <a:gd name="connsiteY74" fmla="*/ 380291 h 608532"/>
              <a:gd name="connsiteX75" fmla="*/ 265653 w 559454"/>
              <a:gd name="connsiteY75" fmla="*/ 595041 h 608532"/>
              <a:gd name="connsiteX76" fmla="*/ 252244 w 559454"/>
              <a:gd name="connsiteY76" fmla="*/ 608532 h 608532"/>
              <a:gd name="connsiteX77" fmla="*/ 23685 w 559454"/>
              <a:gd name="connsiteY77" fmla="*/ 608532 h 608532"/>
              <a:gd name="connsiteX78" fmla="*/ 10276 w 559454"/>
              <a:gd name="connsiteY78" fmla="*/ 595041 h 608532"/>
              <a:gd name="connsiteX79" fmla="*/ 10276 w 559454"/>
              <a:gd name="connsiteY79" fmla="*/ 366901 h 608532"/>
              <a:gd name="connsiteX80" fmla="*/ 23685 w 559454"/>
              <a:gd name="connsiteY80" fmla="*/ 353410 h 608532"/>
              <a:gd name="connsiteX81" fmla="*/ 33565 w 559454"/>
              <a:gd name="connsiteY81" fmla="*/ 353410 h 608532"/>
              <a:gd name="connsiteX82" fmla="*/ 33565 w 559454"/>
              <a:gd name="connsiteY82" fmla="*/ 152051 h 608532"/>
              <a:gd name="connsiteX83" fmla="*/ 13502 w 559454"/>
              <a:gd name="connsiteY83" fmla="*/ 152051 h 608532"/>
              <a:gd name="connsiteX84" fmla="*/ 799 w 559454"/>
              <a:gd name="connsiteY84" fmla="*/ 143291 h 608532"/>
              <a:gd name="connsiteX85" fmla="*/ 4731 w 559454"/>
              <a:gd name="connsiteY85" fmla="*/ 128391 h 60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9454" h="608532">
                <a:moveTo>
                  <a:pt x="431851" y="452793"/>
                </a:moveTo>
                <a:cubicBezTo>
                  <a:pt x="419553" y="452793"/>
                  <a:pt x="409674" y="462761"/>
                  <a:pt x="409674" y="474944"/>
                </a:cubicBezTo>
                <a:lnTo>
                  <a:pt x="409674" y="509178"/>
                </a:lnTo>
                <a:lnTo>
                  <a:pt x="454029" y="509178"/>
                </a:lnTo>
                <a:lnTo>
                  <a:pt x="454029" y="474944"/>
                </a:lnTo>
                <a:cubicBezTo>
                  <a:pt x="454029" y="462761"/>
                  <a:pt x="444049" y="452793"/>
                  <a:pt x="431851" y="452793"/>
                </a:cubicBezTo>
                <a:close/>
                <a:moveTo>
                  <a:pt x="138017" y="452793"/>
                </a:moveTo>
                <a:cubicBezTo>
                  <a:pt x="125719" y="452793"/>
                  <a:pt x="115840" y="462761"/>
                  <a:pt x="115840" y="474944"/>
                </a:cubicBezTo>
                <a:lnTo>
                  <a:pt x="115840" y="509178"/>
                </a:lnTo>
                <a:lnTo>
                  <a:pt x="160195" y="509178"/>
                </a:lnTo>
                <a:lnTo>
                  <a:pt x="160195" y="474944"/>
                </a:lnTo>
                <a:cubicBezTo>
                  <a:pt x="160195" y="462761"/>
                  <a:pt x="150215" y="452793"/>
                  <a:pt x="138017" y="452793"/>
                </a:cubicBezTo>
                <a:close/>
                <a:moveTo>
                  <a:pt x="431851" y="425909"/>
                </a:moveTo>
                <a:cubicBezTo>
                  <a:pt x="458868" y="425909"/>
                  <a:pt x="480844" y="447960"/>
                  <a:pt x="480844" y="474944"/>
                </a:cubicBezTo>
                <a:lnTo>
                  <a:pt x="480844" y="522570"/>
                </a:lnTo>
                <a:cubicBezTo>
                  <a:pt x="480844" y="530021"/>
                  <a:pt x="474896" y="536062"/>
                  <a:pt x="467437" y="536062"/>
                </a:cubicBezTo>
                <a:lnTo>
                  <a:pt x="396165" y="536062"/>
                </a:lnTo>
                <a:cubicBezTo>
                  <a:pt x="388806" y="536062"/>
                  <a:pt x="382758" y="530021"/>
                  <a:pt x="382758" y="522570"/>
                </a:cubicBezTo>
                <a:lnTo>
                  <a:pt x="382758" y="474944"/>
                </a:lnTo>
                <a:cubicBezTo>
                  <a:pt x="382758" y="447960"/>
                  <a:pt x="404734" y="425909"/>
                  <a:pt x="431851" y="425909"/>
                </a:cubicBezTo>
                <a:close/>
                <a:moveTo>
                  <a:pt x="138017" y="425909"/>
                </a:moveTo>
                <a:cubicBezTo>
                  <a:pt x="165034" y="425909"/>
                  <a:pt x="187010" y="447960"/>
                  <a:pt x="187010" y="474944"/>
                </a:cubicBezTo>
                <a:lnTo>
                  <a:pt x="187010" y="522570"/>
                </a:lnTo>
                <a:cubicBezTo>
                  <a:pt x="187010" y="530021"/>
                  <a:pt x="181062" y="536062"/>
                  <a:pt x="173603" y="536062"/>
                </a:cubicBezTo>
                <a:lnTo>
                  <a:pt x="102331" y="536062"/>
                </a:lnTo>
                <a:cubicBezTo>
                  <a:pt x="94972" y="536062"/>
                  <a:pt x="88924" y="530021"/>
                  <a:pt x="88924" y="522570"/>
                </a:cubicBezTo>
                <a:lnTo>
                  <a:pt x="88924" y="474944"/>
                </a:lnTo>
                <a:cubicBezTo>
                  <a:pt x="88924" y="447960"/>
                  <a:pt x="110900" y="425909"/>
                  <a:pt x="138017" y="425909"/>
                </a:cubicBezTo>
                <a:close/>
                <a:moveTo>
                  <a:pt x="330997" y="380316"/>
                </a:moveTo>
                <a:lnTo>
                  <a:pt x="330997" y="581654"/>
                </a:lnTo>
                <a:lnTo>
                  <a:pt x="532636" y="581654"/>
                </a:lnTo>
                <a:lnTo>
                  <a:pt x="532636" y="380316"/>
                </a:lnTo>
                <a:close/>
                <a:moveTo>
                  <a:pt x="37195" y="380291"/>
                </a:moveTo>
                <a:lnTo>
                  <a:pt x="37195" y="581651"/>
                </a:lnTo>
                <a:lnTo>
                  <a:pt x="238835" y="581651"/>
                </a:lnTo>
                <a:lnTo>
                  <a:pt x="238835" y="380291"/>
                </a:lnTo>
                <a:close/>
                <a:moveTo>
                  <a:pt x="317487" y="353438"/>
                </a:moveTo>
                <a:lnTo>
                  <a:pt x="546045" y="353438"/>
                </a:lnTo>
                <a:cubicBezTo>
                  <a:pt x="553506" y="353438"/>
                  <a:pt x="559454" y="359478"/>
                  <a:pt x="559454" y="366927"/>
                </a:cubicBezTo>
                <a:lnTo>
                  <a:pt x="559454" y="595043"/>
                </a:lnTo>
                <a:cubicBezTo>
                  <a:pt x="559454" y="602492"/>
                  <a:pt x="553506" y="608532"/>
                  <a:pt x="546045" y="608532"/>
                </a:cubicBezTo>
                <a:lnTo>
                  <a:pt x="317487" y="608532"/>
                </a:lnTo>
                <a:cubicBezTo>
                  <a:pt x="310127" y="608532"/>
                  <a:pt x="304078" y="602492"/>
                  <a:pt x="304078" y="595043"/>
                </a:cubicBezTo>
                <a:lnTo>
                  <a:pt x="304078" y="366927"/>
                </a:lnTo>
                <a:cubicBezTo>
                  <a:pt x="304078" y="359478"/>
                  <a:pt x="310127" y="353438"/>
                  <a:pt x="317487" y="353438"/>
                </a:cubicBezTo>
                <a:close/>
                <a:moveTo>
                  <a:pt x="161204" y="224543"/>
                </a:moveTo>
                <a:cubicBezTo>
                  <a:pt x="149006" y="224543"/>
                  <a:pt x="139026" y="234508"/>
                  <a:pt x="139026" y="246686"/>
                </a:cubicBezTo>
                <a:lnTo>
                  <a:pt x="139026" y="280908"/>
                </a:lnTo>
                <a:lnTo>
                  <a:pt x="183381" y="280908"/>
                </a:lnTo>
                <a:lnTo>
                  <a:pt x="183381" y="246686"/>
                </a:lnTo>
                <a:cubicBezTo>
                  <a:pt x="183381" y="234508"/>
                  <a:pt x="173502" y="224543"/>
                  <a:pt x="161204" y="224543"/>
                </a:cubicBezTo>
                <a:close/>
                <a:moveTo>
                  <a:pt x="161204" y="197770"/>
                </a:moveTo>
                <a:cubicBezTo>
                  <a:pt x="188321" y="197770"/>
                  <a:pt x="210297" y="219712"/>
                  <a:pt x="210297" y="246686"/>
                </a:cubicBezTo>
                <a:lnTo>
                  <a:pt x="210297" y="294395"/>
                </a:lnTo>
                <a:cubicBezTo>
                  <a:pt x="210297" y="301743"/>
                  <a:pt x="204249" y="307782"/>
                  <a:pt x="196890" y="307782"/>
                </a:cubicBezTo>
                <a:lnTo>
                  <a:pt x="125618" y="307782"/>
                </a:lnTo>
                <a:cubicBezTo>
                  <a:pt x="118159" y="307782"/>
                  <a:pt x="112211" y="301743"/>
                  <a:pt x="112211" y="294395"/>
                </a:cubicBezTo>
                <a:lnTo>
                  <a:pt x="112211" y="246686"/>
                </a:lnTo>
                <a:cubicBezTo>
                  <a:pt x="112211" y="219712"/>
                  <a:pt x="134187" y="197770"/>
                  <a:pt x="161204" y="197770"/>
                </a:cubicBezTo>
                <a:close/>
                <a:moveTo>
                  <a:pt x="60383" y="152051"/>
                </a:moveTo>
                <a:lnTo>
                  <a:pt x="60383" y="353410"/>
                </a:lnTo>
                <a:lnTo>
                  <a:pt x="262024" y="353410"/>
                </a:lnTo>
                <a:lnTo>
                  <a:pt x="262024" y="152051"/>
                </a:lnTo>
                <a:close/>
                <a:moveTo>
                  <a:pt x="161204" y="31034"/>
                </a:moveTo>
                <a:lnTo>
                  <a:pt x="50100" y="125270"/>
                </a:lnTo>
                <a:lnTo>
                  <a:pt x="272408" y="125270"/>
                </a:lnTo>
                <a:close/>
                <a:moveTo>
                  <a:pt x="152533" y="3246"/>
                </a:moveTo>
                <a:cubicBezTo>
                  <a:pt x="157574" y="-1083"/>
                  <a:pt x="164934" y="-1083"/>
                  <a:pt x="169975" y="3246"/>
                </a:cubicBezTo>
                <a:lnTo>
                  <a:pt x="317677" y="128391"/>
                </a:lnTo>
                <a:cubicBezTo>
                  <a:pt x="322012" y="132015"/>
                  <a:pt x="323625" y="137955"/>
                  <a:pt x="321609" y="143291"/>
                </a:cubicBezTo>
                <a:cubicBezTo>
                  <a:pt x="319693" y="148527"/>
                  <a:pt x="314652" y="152051"/>
                  <a:pt x="309006" y="152051"/>
                </a:cubicBezTo>
                <a:lnTo>
                  <a:pt x="288943" y="152051"/>
                </a:lnTo>
                <a:lnTo>
                  <a:pt x="288943" y="366901"/>
                </a:lnTo>
                <a:cubicBezTo>
                  <a:pt x="288943" y="374250"/>
                  <a:pt x="282894" y="380291"/>
                  <a:pt x="275534" y="380291"/>
                </a:cubicBezTo>
                <a:lnTo>
                  <a:pt x="265653" y="380291"/>
                </a:lnTo>
                <a:lnTo>
                  <a:pt x="265653" y="595041"/>
                </a:lnTo>
                <a:cubicBezTo>
                  <a:pt x="265653" y="602491"/>
                  <a:pt x="259705" y="608532"/>
                  <a:pt x="252244" y="608532"/>
                </a:cubicBezTo>
                <a:lnTo>
                  <a:pt x="23685" y="608532"/>
                </a:lnTo>
                <a:cubicBezTo>
                  <a:pt x="16325" y="608532"/>
                  <a:pt x="10276" y="602491"/>
                  <a:pt x="10276" y="595041"/>
                </a:cubicBezTo>
                <a:lnTo>
                  <a:pt x="10276" y="366901"/>
                </a:lnTo>
                <a:cubicBezTo>
                  <a:pt x="10276" y="359451"/>
                  <a:pt x="16325" y="353410"/>
                  <a:pt x="23685" y="353410"/>
                </a:cubicBezTo>
                <a:lnTo>
                  <a:pt x="33565" y="353410"/>
                </a:lnTo>
                <a:lnTo>
                  <a:pt x="33565" y="152051"/>
                </a:lnTo>
                <a:lnTo>
                  <a:pt x="13502" y="152051"/>
                </a:lnTo>
                <a:cubicBezTo>
                  <a:pt x="7856" y="152051"/>
                  <a:pt x="2815" y="148527"/>
                  <a:pt x="799" y="143291"/>
                </a:cubicBezTo>
                <a:cubicBezTo>
                  <a:pt x="-1117" y="137955"/>
                  <a:pt x="496" y="132015"/>
                  <a:pt x="4731" y="128391"/>
                </a:cubicBezTo>
                <a:close/>
              </a:path>
            </a:pathLst>
          </a:custGeom>
          <a:solidFill>
            <a:srgbClr val="48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ipod-shuffle_94228"/>
          <p:cNvSpPr/>
          <p:nvPr/>
        </p:nvSpPr>
        <p:spPr>
          <a:xfrm>
            <a:off x="11246013" y="4572160"/>
            <a:ext cx="210379" cy="199025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991" h="575179">
                <a:moveTo>
                  <a:pt x="304082" y="185242"/>
                </a:moveTo>
                <a:cubicBezTo>
                  <a:pt x="247465" y="185242"/>
                  <a:pt x="201517" y="231131"/>
                  <a:pt x="201517" y="287675"/>
                </a:cubicBezTo>
                <a:cubicBezTo>
                  <a:pt x="201517" y="344048"/>
                  <a:pt x="247465" y="389937"/>
                  <a:pt x="304082" y="389937"/>
                </a:cubicBezTo>
                <a:cubicBezTo>
                  <a:pt x="360527" y="389937"/>
                  <a:pt x="406475" y="344048"/>
                  <a:pt x="406475" y="287675"/>
                </a:cubicBezTo>
                <a:cubicBezTo>
                  <a:pt x="406475" y="231131"/>
                  <a:pt x="360527" y="185242"/>
                  <a:pt x="304082" y="185242"/>
                </a:cubicBezTo>
                <a:close/>
                <a:moveTo>
                  <a:pt x="304082" y="150869"/>
                </a:moveTo>
                <a:cubicBezTo>
                  <a:pt x="379457" y="150869"/>
                  <a:pt x="440893" y="212226"/>
                  <a:pt x="440893" y="287675"/>
                </a:cubicBezTo>
                <a:cubicBezTo>
                  <a:pt x="440893" y="362953"/>
                  <a:pt x="379457" y="424310"/>
                  <a:pt x="304082" y="424310"/>
                </a:cubicBezTo>
                <a:cubicBezTo>
                  <a:pt x="228535" y="424310"/>
                  <a:pt x="167099" y="362953"/>
                  <a:pt x="167099" y="287675"/>
                </a:cubicBezTo>
                <a:cubicBezTo>
                  <a:pt x="167099" y="212226"/>
                  <a:pt x="228535" y="150869"/>
                  <a:pt x="304082" y="150869"/>
                </a:cubicBezTo>
                <a:close/>
                <a:moveTo>
                  <a:pt x="304066" y="105711"/>
                </a:moveTo>
                <a:cubicBezTo>
                  <a:pt x="203577" y="105711"/>
                  <a:pt x="121844" y="187338"/>
                  <a:pt x="121844" y="287695"/>
                </a:cubicBezTo>
                <a:cubicBezTo>
                  <a:pt x="121844" y="388053"/>
                  <a:pt x="203577" y="469680"/>
                  <a:pt x="304066" y="469680"/>
                </a:cubicBezTo>
                <a:cubicBezTo>
                  <a:pt x="404554" y="469680"/>
                  <a:pt x="486287" y="388053"/>
                  <a:pt x="486287" y="287695"/>
                </a:cubicBezTo>
                <a:cubicBezTo>
                  <a:pt x="486287" y="187338"/>
                  <a:pt x="404554" y="105711"/>
                  <a:pt x="304066" y="105711"/>
                </a:cubicBezTo>
                <a:close/>
                <a:moveTo>
                  <a:pt x="304066" y="71342"/>
                </a:moveTo>
                <a:cubicBezTo>
                  <a:pt x="423482" y="71342"/>
                  <a:pt x="520701" y="168263"/>
                  <a:pt x="520701" y="287695"/>
                </a:cubicBezTo>
                <a:cubicBezTo>
                  <a:pt x="520701" y="406956"/>
                  <a:pt x="423482" y="504049"/>
                  <a:pt x="304066" y="504049"/>
                </a:cubicBezTo>
                <a:cubicBezTo>
                  <a:pt x="184477" y="504049"/>
                  <a:pt x="87430" y="406956"/>
                  <a:pt x="87430" y="287695"/>
                </a:cubicBezTo>
                <a:cubicBezTo>
                  <a:pt x="87430" y="168263"/>
                  <a:pt x="184477" y="71342"/>
                  <a:pt x="304066" y="71342"/>
                </a:cubicBezTo>
                <a:close/>
                <a:moveTo>
                  <a:pt x="40613" y="34370"/>
                </a:moveTo>
                <a:cubicBezTo>
                  <a:pt x="37343" y="34370"/>
                  <a:pt x="34418" y="37291"/>
                  <a:pt x="34418" y="40728"/>
                </a:cubicBezTo>
                <a:lnTo>
                  <a:pt x="34418" y="534623"/>
                </a:lnTo>
                <a:cubicBezTo>
                  <a:pt x="34418" y="538060"/>
                  <a:pt x="37171" y="540809"/>
                  <a:pt x="40613" y="540809"/>
                </a:cubicBezTo>
                <a:lnTo>
                  <a:pt x="567378" y="540809"/>
                </a:lnTo>
                <a:cubicBezTo>
                  <a:pt x="570820" y="540809"/>
                  <a:pt x="573573" y="538060"/>
                  <a:pt x="573573" y="534623"/>
                </a:cubicBezTo>
                <a:lnTo>
                  <a:pt x="573573" y="40728"/>
                </a:lnTo>
                <a:cubicBezTo>
                  <a:pt x="573573" y="37291"/>
                  <a:pt x="570820" y="34370"/>
                  <a:pt x="567378" y="34370"/>
                </a:cubicBezTo>
                <a:close/>
                <a:moveTo>
                  <a:pt x="40613" y="0"/>
                </a:moveTo>
                <a:lnTo>
                  <a:pt x="567378" y="0"/>
                </a:lnTo>
                <a:cubicBezTo>
                  <a:pt x="589750" y="0"/>
                  <a:pt x="607991" y="18216"/>
                  <a:pt x="607991" y="40728"/>
                </a:cubicBezTo>
                <a:lnTo>
                  <a:pt x="607991" y="534623"/>
                </a:lnTo>
                <a:cubicBezTo>
                  <a:pt x="607991" y="556963"/>
                  <a:pt x="589750" y="575179"/>
                  <a:pt x="567378" y="575179"/>
                </a:cubicBezTo>
                <a:lnTo>
                  <a:pt x="40613" y="575179"/>
                </a:lnTo>
                <a:cubicBezTo>
                  <a:pt x="18241" y="575179"/>
                  <a:pt x="0" y="556963"/>
                  <a:pt x="0" y="534623"/>
                </a:cubicBezTo>
                <a:lnTo>
                  <a:pt x="0" y="40728"/>
                </a:lnTo>
                <a:cubicBezTo>
                  <a:pt x="0" y="18216"/>
                  <a:pt x="18241" y="0"/>
                  <a:pt x="40613" y="0"/>
                </a:cubicBezTo>
                <a:close/>
              </a:path>
            </a:pathLst>
          </a:custGeom>
          <a:solidFill>
            <a:srgbClr val="48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ipod_94229"/>
          <p:cNvSpPr/>
          <p:nvPr/>
        </p:nvSpPr>
        <p:spPr>
          <a:xfrm>
            <a:off x="4062665" y="4578695"/>
            <a:ext cx="120602" cy="171492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24098" h="603052">
                <a:moveTo>
                  <a:pt x="212036" y="394139"/>
                </a:moveTo>
                <a:cubicBezTo>
                  <a:pt x="199298" y="394139"/>
                  <a:pt x="188906" y="404518"/>
                  <a:pt x="188906" y="417408"/>
                </a:cubicBezTo>
                <a:cubicBezTo>
                  <a:pt x="188906" y="430130"/>
                  <a:pt x="199298" y="440509"/>
                  <a:pt x="212036" y="440509"/>
                </a:cubicBezTo>
                <a:cubicBezTo>
                  <a:pt x="224941" y="440509"/>
                  <a:pt x="235333" y="430130"/>
                  <a:pt x="235333" y="417408"/>
                </a:cubicBezTo>
                <a:cubicBezTo>
                  <a:pt x="235333" y="404518"/>
                  <a:pt x="224941" y="394139"/>
                  <a:pt x="212036" y="394139"/>
                </a:cubicBezTo>
                <a:close/>
                <a:moveTo>
                  <a:pt x="212036" y="360660"/>
                </a:moveTo>
                <a:cubicBezTo>
                  <a:pt x="243378" y="360660"/>
                  <a:pt x="268854" y="386104"/>
                  <a:pt x="268854" y="417408"/>
                </a:cubicBezTo>
                <a:cubicBezTo>
                  <a:pt x="268854" y="448544"/>
                  <a:pt x="243378" y="473988"/>
                  <a:pt x="212036" y="473988"/>
                </a:cubicBezTo>
                <a:cubicBezTo>
                  <a:pt x="180861" y="473988"/>
                  <a:pt x="155385" y="448544"/>
                  <a:pt x="155385" y="417408"/>
                </a:cubicBezTo>
                <a:cubicBezTo>
                  <a:pt x="155385" y="386104"/>
                  <a:pt x="180861" y="360660"/>
                  <a:pt x="212036" y="360660"/>
                </a:cubicBezTo>
                <a:close/>
                <a:moveTo>
                  <a:pt x="212050" y="327523"/>
                </a:moveTo>
                <a:cubicBezTo>
                  <a:pt x="162610" y="327523"/>
                  <a:pt x="122220" y="367862"/>
                  <a:pt x="122220" y="417408"/>
                </a:cubicBezTo>
                <a:cubicBezTo>
                  <a:pt x="122220" y="466786"/>
                  <a:pt x="162610" y="507125"/>
                  <a:pt x="212050" y="507125"/>
                </a:cubicBezTo>
                <a:cubicBezTo>
                  <a:pt x="261657" y="507125"/>
                  <a:pt x="301879" y="466786"/>
                  <a:pt x="301879" y="417408"/>
                </a:cubicBezTo>
                <a:cubicBezTo>
                  <a:pt x="301879" y="367862"/>
                  <a:pt x="261657" y="327523"/>
                  <a:pt x="212050" y="327523"/>
                </a:cubicBezTo>
                <a:close/>
                <a:moveTo>
                  <a:pt x="212050" y="294046"/>
                </a:moveTo>
                <a:cubicBezTo>
                  <a:pt x="280092" y="294046"/>
                  <a:pt x="335398" y="349450"/>
                  <a:pt x="335398" y="417408"/>
                </a:cubicBezTo>
                <a:cubicBezTo>
                  <a:pt x="335398" y="485198"/>
                  <a:pt x="280092" y="540602"/>
                  <a:pt x="212050" y="540602"/>
                </a:cubicBezTo>
                <a:cubicBezTo>
                  <a:pt x="144007" y="540602"/>
                  <a:pt x="88701" y="485198"/>
                  <a:pt x="88701" y="417408"/>
                </a:cubicBezTo>
                <a:cubicBezTo>
                  <a:pt x="88701" y="349450"/>
                  <a:pt x="144007" y="294046"/>
                  <a:pt x="212050" y="294046"/>
                </a:cubicBezTo>
                <a:close/>
                <a:moveTo>
                  <a:pt x="99920" y="95922"/>
                </a:moveTo>
                <a:lnTo>
                  <a:pt x="99920" y="231148"/>
                </a:lnTo>
                <a:lnTo>
                  <a:pt x="324319" y="231148"/>
                </a:lnTo>
                <a:lnTo>
                  <a:pt x="324319" y="95922"/>
                </a:lnTo>
                <a:close/>
                <a:moveTo>
                  <a:pt x="83161" y="62450"/>
                </a:moveTo>
                <a:lnTo>
                  <a:pt x="341078" y="62450"/>
                </a:lnTo>
                <a:cubicBezTo>
                  <a:pt x="350296" y="62450"/>
                  <a:pt x="357837" y="69981"/>
                  <a:pt x="357837" y="79186"/>
                </a:cubicBezTo>
                <a:lnTo>
                  <a:pt x="357837" y="247884"/>
                </a:lnTo>
                <a:cubicBezTo>
                  <a:pt x="357837" y="257089"/>
                  <a:pt x="350296" y="264620"/>
                  <a:pt x="341078" y="264620"/>
                </a:cubicBezTo>
                <a:lnTo>
                  <a:pt x="83161" y="264620"/>
                </a:lnTo>
                <a:cubicBezTo>
                  <a:pt x="73943" y="264620"/>
                  <a:pt x="66402" y="257089"/>
                  <a:pt x="66402" y="247884"/>
                </a:cubicBezTo>
                <a:lnTo>
                  <a:pt x="66402" y="79186"/>
                </a:lnTo>
                <a:cubicBezTo>
                  <a:pt x="66402" y="69981"/>
                  <a:pt x="73943" y="62450"/>
                  <a:pt x="83161" y="62450"/>
                </a:cubicBezTo>
                <a:close/>
                <a:moveTo>
                  <a:pt x="39728" y="33475"/>
                </a:moveTo>
                <a:cubicBezTo>
                  <a:pt x="36375" y="33475"/>
                  <a:pt x="33526" y="36153"/>
                  <a:pt x="33526" y="39668"/>
                </a:cubicBezTo>
                <a:lnTo>
                  <a:pt x="33526" y="563384"/>
                </a:lnTo>
                <a:cubicBezTo>
                  <a:pt x="33526" y="566732"/>
                  <a:pt x="36375" y="569577"/>
                  <a:pt x="39728" y="569577"/>
                </a:cubicBezTo>
                <a:lnTo>
                  <a:pt x="384538" y="569577"/>
                </a:lnTo>
                <a:cubicBezTo>
                  <a:pt x="387890" y="569577"/>
                  <a:pt x="390572" y="566732"/>
                  <a:pt x="390572" y="563384"/>
                </a:cubicBezTo>
                <a:lnTo>
                  <a:pt x="390572" y="39668"/>
                </a:lnTo>
                <a:cubicBezTo>
                  <a:pt x="390572" y="36153"/>
                  <a:pt x="387890" y="33475"/>
                  <a:pt x="384538" y="33475"/>
                </a:cubicBezTo>
                <a:close/>
                <a:moveTo>
                  <a:pt x="39728" y="0"/>
                </a:moveTo>
                <a:lnTo>
                  <a:pt x="384538" y="0"/>
                </a:lnTo>
                <a:cubicBezTo>
                  <a:pt x="406329" y="0"/>
                  <a:pt x="424098" y="17742"/>
                  <a:pt x="424098" y="39668"/>
                </a:cubicBezTo>
                <a:lnTo>
                  <a:pt x="424098" y="563384"/>
                </a:lnTo>
                <a:cubicBezTo>
                  <a:pt x="424098" y="585143"/>
                  <a:pt x="406329" y="603052"/>
                  <a:pt x="384538" y="603052"/>
                </a:cubicBezTo>
                <a:lnTo>
                  <a:pt x="39728" y="603052"/>
                </a:lnTo>
                <a:cubicBezTo>
                  <a:pt x="17936" y="603052"/>
                  <a:pt x="0" y="585143"/>
                  <a:pt x="0" y="563384"/>
                </a:cubicBezTo>
                <a:lnTo>
                  <a:pt x="0" y="39668"/>
                </a:lnTo>
                <a:cubicBezTo>
                  <a:pt x="0" y="17742"/>
                  <a:pt x="17936" y="0"/>
                  <a:pt x="39728" y="0"/>
                </a:cubicBezTo>
                <a:close/>
              </a:path>
            </a:pathLst>
          </a:custGeom>
          <a:solidFill>
            <a:srgbClr val="48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home-button_61625"/>
          <p:cNvSpPr/>
          <p:nvPr/>
        </p:nvSpPr>
        <p:spPr>
          <a:xfrm>
            <a:off x="4703237" y="4570866"/>
            <a:ext cx="213396" cy="196148"/>
          </a:xfrm>
          <a:custGeom>
            <a:avLst/>
            <a:gdLst>
              <a:gd name="connsiteX0" fmla="*/ 267911 w 607804"/>
              <a:gd name="connsiteY0" fmla="*/ 362174 h 558679"/>
              <a:gd name="connsiteX1" fmla="*/ 267911 w 607804"/>
              <a:gd name="connsiteY1" fmla="*/ 527866 h 558679"/>
              <a:gd name="connsiteX2" fmla="*/ 339906 w 607804"/>
              <a:gd name="connsiteY2" fmla="*/ 527866 h 558679"/>
              <a:gd name="connsiteX3" fmla="*/ 339906 w 607804"/>
              <a:gd name="connsiteY3" fmla="*/ 362174 h 558679"/>
              <a:gd name="connsiteX4" fmla="*/ 319332 w 607804"/>
              <a:gd name="connsiteY4" fmla="*/ 191529 h 558679"/>
              <a:gd name="connsiteX5" fmla="*/ 319332 w 607804"/>
              <a:gd name="connsiteY5" fmla="*/ 261199 h 558679"/>
              <a:gd name="connsiteX6" fmla="*/ 346590 w 607804"/>
              <a:gd name="connsiteY6" fmla="*/ 261199 h 558679"/>
              <a:gd name="connsiteX7" fmla="*/ 346590 w 607804"/>
              <a:gd name="connsiteY7" fmla="*/ 191529 h 558679"/>
              <a:gd name="connsiteX8" fmla="*/ 261226 w 607804"/>
              <a:gd name="connsiteY8" fmla="*/ 191529 h 558679"/>
              <a:gd name="connsiteX9" fmla="*/ 261226 w 607804"/>
              <a:gd name="connsiteY9" fmla="*/ 261199 h 558679"/>
              <a:gd name="connsiteX10" fmla="*/ 288484 w 607804"/>
              <a:gd name="connsiteY10" fmla="*/ 261199 h 558679"/>
              <a:gd name="connsiteX11" fmla="*/ 288484 w 607804"/>
              <a:gd name="connsiteY11" fmla="*/ 191529 h 558679"/>
              <a:gd name="connsiteX12" fmla="*/ 245803 w 607804"/>
              <a:gd name="connsiteY12" fmla="*/ 160619 h 558679"/>
              <a:gd name="connsiteX13" fmla="*/ 362014 w 607804"/>
              <a:gd name="connsiteY13" fmla="*/ 160619 h 558679"/>
              <a:gd name="connsiteX14" fmla="*/ 377437 w 607804"/>
              <a:gd name="connsiteY14" fmla="*/ 176026 h 558679"/>
              <a:gd name="connsiteX15" fmla="*/ 377437 w 607804"/>
              <a:gd name="connsiteY15" fmla="*/ 276605 h 558679"/>
              <a:gd name="connsiteX16" fmla="*/ 362014 w 607804"/>
              <a:gd name="connsiteY16" fmla="*/ 292012 h 558679"/>
              <a:gd name="connsiteX17" fmla="*/ 245803 w 607804"/>
              <a:gd name="connsiteY17" fmla="*/ 292012 h 558679"/>
              <a:gd name="connsiteX18" fmla="*/ 230379 w 607804"/>
              <a:gd name="connsiteY18" fmla="*/ 276605 h 558679"/>
              <a:gd name="connsiteX19" fmla="*/ 230379 w 607804"/>
              <a:gd name="connsiteY19" fmla="*/ 176026 h 558679"/>
              <a:gd name="connsiteX20" fmla="*/ 245803 w 607804"/>
              <a:gd name="connsiteY20" fmla="*/ 160619 h 558679"/>
              <a:gd name="connsiteX21" fmla="*/ 304394 w 607804"/>
              <a:gd name="connsiteY21" fmla="*/ 35827 h 558679"/>
              <a:gd name="connsiteX22" fmla="*/ 162928 w 607804"/>
              <a:gd name="connsiteY22" fmla="*/ 152393 h 558679"/>
              <a:gd name="connsiteX23" fmla="*/ 102868 w 607804"/>
              <a:gd name="connsiteY23" fmla="*/ 202198 h 558679"/>
              <a:gd name="connsiteX24" fmla="*/ 102868 w 607804"/>
              <a:gd name="connsiteY24" fmla="*/ 527866 h 558679"/>
              <a:gd name="connsiteX25" fmla="*/ 206687 w 607804"/>
              <a:gd name="connsiteY25" fmla="*/ 527866 h 558679"/>
              <a:gd name="connsiteX26" fmla="*/ 236960 w 607804"/>
              <a:gd name="connsiteY26" fmla="*/ 527866 h 558679"/>
              <a:gd name="connsiteX27" fmla="*/ 236960 w 607804"/>
              <a:gd name="connsiteY27" fmla="*/ 346767 h 558679"/>
              <a:gd name="connsiteX28" fmla="*/ 252387 w 607804"/>
              <a:gd name="connsiteY28" fmla="*/ 331361 h 558679"/>
              <a:gd name="connsiteX29" fmla="*/ 355430 w 607804"/>
              <a:gd name="connsiteY29" fmla="*/ 331361 h 558679"/>
              <a:gd name="connsiteX30" fmla="*/ 370858 w 607804"/>
              <a:gd name="connsiteY30" fmla="*/ 346767 h 558679"/>
              <a:gd name="connsiteX31" fmla="*/ 370858 w 607804"/>
              <a:gd name="connsiteY31" fmla="*/ 527866 h 558679"/>
              <a:gd name="connsiteX32" fmla="*/ 401130 w 607804"/>
              <a:gd name="connsiteY32" fmla="*/ 527866 h 558679"/>
              <a:gd name="connsiteX33" fmla="*/ 504950 w 607804"/>
              <a:gd name="connsiteY33" fmla="*/ 527866 h 558679"/>
              <a:gd name="connsiteX34" fmla="*/ 504950 w 607804"/>
              <a:gd name="connsiteY34" fmla="*/ 202198 h 558679"/>
              <a:gd name="connsiteX35" fmla="*/ 294012 w 607804"/>
              <a:gd name="connsiteY35" fmla="*/ 3561 h 558679"/>
              <a:gd name="connsiteX36" fmla="*/ 313805 w 607804"/>
              <a:gd name="connsiteY36" fmla="*/ 3561 h 558679"/>
              <a:gd name="connsiteX37" fmla="*/ 328942 w 607804"/>
              <a:gd name="connsiteY37" fmla="*/ 16157 h 558679"/>
              <a:gd name="connsiteX38" fmla="*/ 602074 w 607804"/>
              <a:gd name="connsiteY38" fmla="*/ 236402 h 558679"/>
              <a:gd name="connsiteX39" fmla="*/ 604403 w 607804"/>
              <a:gd name="connsiteY39" fmla="*/ 258107 h 558679"/>
              <a:gd name="connsiteX40" fmla="*/ 592371 w 607804"/>
              <a:gd name="connsiteY40" fmla="*/ 263824 h 558679"/>
              <a:gd name="connsiteX41" fmla="*/ 582668 w 607804"/>
              <a:gd name="connsiteY41" fmla="*/ 260433 h 558679"/>
              <a:gd name="connsiteX42" fmla="*/ 535901 w 607804"/>
              <a:gd name="connsiteY42" fmla="*/ 222740 h 558679"/>
              <a:gd name="connsiteX43" fmla="*/ 535901 w 607804"/>
              <a:gd name="connsiteY43" fmla="*/ 543272 h 558679"/>
              <a:gd name="connsiteX44" fmla="*/ 520474 w 607804"/>
              <a:gd name="connsiteY44" fmla="*/ 558679 h 558679"/>
              <a:gd name="connsiteX45" fmla="*/ 401130 w 607804"/>
              <a:gd name="connsiteY45" fmla="*/ 558679 h 558679"/>
              <a:gd name="connsiteX46" fmla="*/ 355430 w 607804"/>
              <a:gd name="connsiteY46" fmla="*/ 558679 h 558679"/>
              <a:gd name="connsiteX47" fmla="*/ 252387 w 607804"/>
              <a:gd name="connsiteY47" fmla="*/ 558679 h 558679"/>
              <a:gd name="connsiteX48" fmla="*/ 206687 w 607804"/>
              <a:gd name="connsiteY48" fmla="*/ 558679 h 558679"/>
              <a:gd name="connsiteX49" fmla="*/ 87440 w 607804"/>
              <a:gd name="connsiteY49" fmla="*/ 558679 h 558679"/>
              <a:gd name="connsiteX50" fmla="*/ 71916 w 607804"/>
              <a:gd name="connsiteY50" fmla="*/ 543272 h 558679"/>
              <a:gd name="connsiteX51" fmla="*/ 71916 w 607804"/>
              <a:gd name="connsiteY51" fmla="*/ 226519 h 558679"/>
              <a:gd name="connsiteX52" fmla="*/ 25246 w 607804"/>
              <a:gd name="connsiteY52" fmla="*/ 264599 h 558679"/>
              <a:gd name="connsiteX53" fmla="*/ 15446 w 607804"/>
              <a:gd name="connsiteY53" fmla="*/ 267991 h 558679"/>
              <a:gd name="connsiteX54" fmla="*/ 3512 w 607804"/>
              <a:gd name="connsiteY54" fmla="*/ 262371 h 558679"/>
              <a:gd name="connsiteX55" fmla="*/ 5743 w 607804"/>
              <a:gd name="connsiteY55" fmla="*/ 240666 h 558679"/>
              <a:gd name="connsiteX56" fmla="*/ 143813 w 607804"/>
              <a:gd name="connsiteY56" fmla="*/ 128072 h 55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7804" h="558679">
                <a:moveTo>
                  <a:pt x="267911" y="362174"/>
                </a:moveTo>
                <a:lnTo>
                  <a:pt x="267911" y="527866"/>
                </a:lnTo>
                <a:lnTo>
                  <a:pt x="339906" y="527866"/>
                </a:lnTo>
                <a:lnTo>
                  <a:pt x="339906" y="362174"/>
                </a:lnTo>
                <a:close/>
                <a:moveTo>
                  <a:pt x="319332" y="191529"/>
                </a:moveTo>
                <a:lnTo>
                  <a:pt x="319332" y="261199"/>
                </a:lnTo>
                <a:lnTo>
                  <a:pt x="346590" y="261199"/>
                </a:lnTo>
                <a:lnTo>
                  <a:pt x="346590" y="191529"/>
                </a:lnTo>
                <a:close/>
                <a:moveTo>
                  <a:pt x="261226" y="191529"/>
                </a:moveTo>
                <a:lnTo>
                  <a:pt x="261226" y="261199"/>
                </a:lnTo>
                <a:lnTo>
                  <a:pt x="288484" y="261199"/>
                </a:lnTo>
                <a:lnTo>
                  <a:pt x="288484" y="191529"/>
                </a:lnTo>
                <a:close/>
                <a:moveTo>
                  <a:pt x="245803" y="160619"/>
                </a:moveTo>
                <a:lnTo>
                  <a:pt x="362014" y="160619"/>
                </a:lnTo>
                <a:cubicBezTo>
                  <a:pt x="370550" y="160619"/>
                  <a:pt x="377437" y="167499"/>
                  <a:pt x="377437" y="176026"/>
                </a:cubicBezTo>
                <a:lnTo>
                  <a:pt x="377437" y="276605"/>
                </a:lnTo>
                <a:cubicBezTo>
                  <a:pt x="377437" y="285132"/>
                  <a:pt x="370550" y="292012"/>
                  <a:pt x="362014" y="292012"/>
                </a:cubicBezTo>
                <a:lnTo>
                  <a:pt x="245803" y="292012"/>
                </a:lnTo>
                <a:cubicBezTo>
                  <a:pt x="237266" y="292012"/>
                  <a:pt x="230379" y="285132"/>
                  <a:pt x="230379" y="276605"/>
                </a:cubicBezTo>
                <a:lnTo>
                  <a:pt x="230379" y="176026"/>
                </a:lnTo>
                <a:cubicBezTo>
                  <a:pt x="230379" y="167499"/>
                  <a:pt x="237266" y="160619"/>
                  <a:pt x="245803" y="160619"/>
                </a:cubicBezTo>
                <a:close/>
                <a:moveTo>
                  <a:pt x="304394" y="35827"/>
                </a:moveTo>
                <a:cubicBezTo>
                  <a:pt x="302356" y="37668"/>
                  <a:pt x="162928" y="152393"/>
                  <a:pt x="162928" y="152393"/>
                </a:cubicBezTo>
                <a:lnTo>
                  <a:pt x="102868" y="202198"/>
                </a:lnTo>
                <a:lnTo>
                  <a:pt x="102868" y="527866"/>
                </a:lnTo>
                <a:lnTo>
                  <a:pt x="206687" y="527866"/>
                </a:lnTo>
                <a:lnTo>
                  <a:pt x="236960" y="527866"/>
                </a:lnTo>
                <a:lnTo>
                  <a:pt x="236960" y="346767"/>
                </a:lnTo>
                <a:cubicBezTo>
                  <a:pt x="236960" y="338240"/>
                  <a:pt x="243946" y="331361"/>
                  <a:pt x="252387" y="331361"/>
                </a:cubicBezTo>
                <a:lnTo>
                  <a:pt x="355430" y="331361"/>
                </a:lnTo>
                <a:cubicBezTo>
                  <a:pt x="363969" y="331361"/>
                  <a:pt x="370858" y="338240"/>
                  <a:pt x="370858" y="346767"/>
                </a:cubicBezTo>
                <a:lnTo>
                  <a:pt x="370858" y="527866"/>
                </a:lnTo>
                <a:lnTo>
                  <a:pt x="401130" y="527866"/>
                </a:lnTo>
                <a:lnTo>
                  <a:pt x="504950" y="527866"/>
                </a:lnTo>
                <a:lnTo>
                  <a:pt x="504950" y="202198"/>
                </a:lnTo>
                <a:close/>
                <a:moveTo>
                  <a:pt x="294012" y="3561"/>
                </a:moveTo>
                <a:cubicBezTo>
                  <a:pt x="299736" y="-1187"/>
                  <a:pt x="308081" y="-1187"/>
                  <a:pt x="313805" y="3561"/>
                </a:cubicBezTo>
                <a:lnTo>
                  <a:pt x="328942" y="16157"/>
                </a:lnTo>
                <a:lnTo>
                  <a:pt x="602074" y="236402"/>
                </a:lnTo>
                <a:cubicBezTo>
                  <a:pt x="608672" y="241829"/>
                  <a:pt x="609739" y="251518"/>
                  <a:pt x="604403" y="258107"/>
                </a:cubicBezTo>
                <a:cubicBezTo>
                  <a:pt x="601298" y="261886"/>
                  <a:pt x="596835" y="263824"/>
                  <a:pt x="592371" y="263824"/>
                </a:cubicBezTo>
                <a:cubicBezTo>
                  <a:pt x="588975" y="263824"/>
                  <a:pt x="585482" y="262758"/>
                  <a:pt x="582668" y="260433"/>
                </a:cubicBezTo>
                <a:lnTo>
                  <a:pt x="535901" y="222740"/>
                </a:lnTo>
                <a:lnTo>
                  <a:pt x="535901" y="543272"/>
                </a:lnTo>
                <a:cubicBezTo>
                  <a:pt x="535901" y="551799"/>
                  <a:pt x="528915" y="558679"/>
                  <a:pt x="520474" y="558679"/>
                </a:cubicBezTo>
                <a:lnTo>
                  <a:pt x="401130" y="558679"/>
                </a:lnTo>
                <a:lnTo>
                  <a:pt x="355430" y="558679"/>
                </a:lnTo>
                <a:lnTo>
                  <a:pt x="252387" y="558679"/>
                </a:lnTo>
                <a:lnTo>
                  <a:pt x="206687" y="558679"/>
                </a:lnTo>
                <a:lnTo>
                  <a:pt x="87440" y="558679"/>
                </a:lnTo>
                <a:cubicBezTo>
                  <a:pt x="78902" y="558679"/>
                  <a:pt x="71916" y="551799"/>
                  <a:pt x="71916" y="543272"/>
                </a:cubicBezTo>
                <a:lnTo>
                  <a:pt x="71916" y="226519"/>
                </a:lnTo>
                <a:lnTo>
                  <a:pt x="25246" y="264599"/>
                </a:lnTo>
                <a:cubicBezTo>
                  <a:pt x="22335" y="266925"/>
                  <a:pt x="18939" y="267991"/>
                  <a:pt x="15446" y="267991"/>
                </a:cubicBezTo>
                <a:cubicBezTo>
                  <a:pt x="10983" y="267991"/>
                  <a:pt x="6520" y="266150"/>
                  <a:pt x="3512" y="262371"/>
                </a:cubicBezTo>
                <a:cubicBezTo>
                  <a:pt x="-1922" y="255782"/>
                  <a:pt x="-952" y="246092"/>
                  <a:pt x="5743" y="240666"/>
                </a:cubicBezTo>
                <a:lnTo>
                  <a:pt x="143813" y="128072"/>
                </a:lnTo>
                <a:close/>
              </a:path>
            </a:pathLst>
          </a:custGeom>
          <a:solidFill>
            <a:srgbClr val="48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图片 62" descr="图片包含 室内, 窗户, 窗帘, 小&#10;&#10;描述已自动生成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6" t="3998" r="5748" b="2221"/>
          <a:stretch>
            <a:fillRect/>
          </a:stretch>
        </p:blipFill>
        <p:spPr>
          <a:xfrm>
            <a:off x="1152290" y="2440685"/>
            <a:ext cx="1764636" cy="2440460"/>
          </a:xfrm>
          <a:custGeom>
            <a:avLst/>
            <a:gdLst>
              <a:gd name="connsiteX0" fmla="*/ 882318 w 1764636"/>
              <a:gd name="connsiteY0" fmla="*/ 0 h 2440460"/>
              <a:gd name="connsiteX1" fmla="*/ 1764636 w 1764636"/>
              <a:gd name="connsiteY1" fmla="*/ 1220230 h 2440460"/>
              <a:gd name="connsiteX2" fmla="*/ 882318 w 1764636"/>
              <a:gd name="connsiteY2" fmla="*/ 2440460 h 2440460"/>
              <a:gd name="connsiteX3" fmla="*/ 0 w 1764636"/>
              <a:gd name="connsiteY3" fmla="*/ 1220230 h 2440460"/>
              <a:gd name="connsiteX4" fmla="*/ 882318 w 1764636"/>
              <a:gd name="connsiteY4" fmla="*/ 0 h 24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4636" h="2440460">
                <a:moveTo>
                  <a:pt x="882318" y="0"/>
                </a:moveTo>
                <a:cubicBezTo>
                  <a:pt x="1369609" y="0"/>
                  <a:pt x="1764636" y="546316"/>
                  <a:pt x="1764636" y="1220230"/>
                </a:cubicBezTo>
                <a:cubicBezTo>
                  <a:pt x="1764636" y="1894144"/>
                  <a:pt x="1369609" y="2440460"/>
                  <a:pt x="882318" y="2440460"/>
                </a:cubicBezTo>
                <a:cubicBezTo>
                  <a:pt x="395027" y="2440460"/>
                  <a:pt x="0" y="1894144"/>
                  <a:pt x="0" y="1220230"/>
                </a:cubicBezTo>
                <a:cubicBezTo>
                  <a:pt x="0" y="546316"/>
                  <a:pt x="395027" y="0"/>
                  <a:pt x="882318" y="0"/>
                </a:cubicBezTo>
                <a:close/>
              </a:path>
            </a:pathLst>
          </a:custGeom>
          <a:ln w="6350">
            <a:solidFill>
              <a:srgbClr val="485368"/>
            </a:solidFill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171909">
            <a:off x="509236" y="3231890"/>
            <a:ext cx="2854574" cy="1289166"/>
          </a:xfrm>
          <a:custGeom>
            <a:avLst/>
            <a:gdLst>
              <a:gd name="connsiteX0" fmla="*/ 0 w 4432176"/>
              <a:gd name="connsiteY0" fmla="*/ 0 h 2091109"/>
              <a:gd name="connsiteX1" fmla="*/ 798535 w 4432176"/>
              <a:gd name="connsiteY1" fmla="*/ 0 h 2091109"/>
              <a:gd name="connsiteX2" fmla="*/ 796066 w 4432176"/>
              <a:gd name="connsiteY2" fmla="*/ 16175 h 2091109"/>
              <a:gd name="connsiteX3" fmla="*/ 789245 w 4432176"/>
              <a:gd name="connsiteY3" fmla="*/ 151253 h 2091109"/>
              <a:gd name="connsiteX4" fmla="*/ 789245 w 4432176"/>
              <a:gd name="connsiteY4" fmla="*/ 1282403 h 2091109"/>
              <a:gd name="connsiteX5" fmla="*/ 3431513 w 4432176"/>
              <a:gd name="connsiteY5" fmla="*/ 587513 h 2091109"/>
              <a:gd name="connsiteX6" fmla="*/ 3431513 w 4432176"/>
              <a:gd name="connsiteY6" fmla="*/ 151253 h 2091109"/>
              <a:gd name="connsiteX7" fmla="*/ 3424692 w 4432176"/>
              <a:gd name="connsiteY7" fmla="*/ 16175 h 2091109"/>
              <a:gd name="connsiteX8" fmla="*/ 3422224 w 4432176"/>
              <a:gd name="connsiteY8" fmla="*/ 0 h 2091109"/>
              <a:gd name="connsiteX9" fmla="*/ 4432176 w 4432176"/>
              <a:gd name="connsiteY9" fmla="*/ 0 h 2091109"/>
              <a:gd name="connsiteX10" fmla="*/ 4432176 w 4432176"/>
              <a:gd name="connsiteY10" fmla="*/ 2091109 h 2091109"/>
              <a:gd name="connsiteX11" fmla="*/ 0 w 4432176"/>
              <a:gd name="connsiteY11" fmla="*/ 2091109 h 20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32176" h="2091109">
                <a:moveTo>
                  <a:pt x="0" y="0"/>
                </a:moveTo>
                <a:lnTo>
                  <a:pt x="798535" y="0"/>
                </a:lnTo>
                <a:lnTo>
                  <a:pt x="796066" y="16175"/>
                </a:lnTo>
                <a:cubicBezTo>
                  <a:pt x="791556" y="60588"/>
                  <a:pt x="789245" y="105651"/>
                  <a:pt x="789245" y="151253"/>
                </a:cubicBezTo>
                <a:lnTo>
                  <a:pt x="789245" y="1282403"/>
                </a:lnTo>
                <a:lnTo>
                  <a:pt x="3431513" y="587513"/>
                </a:lnTo>
                <a:lnTo>
                  <a:pt x="3431513" y="151253"/>
                </a:lnTo>
                <a:cubicBezTo>
                  <a:pt x="3431513" y="105651"/>
                  <a:pt x="3429202" y="60588"/>
                  <a:pt x="3424692" y="16175"/>
                </a:cubicBezTo>
                <a:lnTo>
                  <a:pt x="3422224" y="0"/>
                </a:lnTo>
                <a:lnTo>
                  <a:pt x="4432176" y="0"/>
                </a:lnTo>
                <a:lnTo>
                  <a:pt x="4432176" y="2091109"/>
                </a:lnTo>
                <a:lnTo>
                  <a:pt x="0" y="2091109"/>
                </a:lnTo>
                <a:close/>
              </a:path>
            </a:pathLst>
          </a:cu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6569" y="3329002"/>
            <a:ext cx="2854574" cy="1289166"/>
          </a:xfrm>
          <a:custGeom>
            <a:avLst/>
            <a:gdLst>
              <a:gd name="connsiteX0" fmla="*/ 0 w 4432176"/>
              <a:gd name="connsiteY0" fmla="*/ 0 h 2091109"/>
              <a:gd name="connsiteX1" fmla="*/ 798535 w 4432176"/>
              <a:gd name="connsiteY1" fmla="*/ 0 h 2091109"/>
              <a:gd name="connsiteX2" fmla="*/ 796066 w 4432176"/>
              <a:gd name="connsiteY2" fmla="*/ 16175 h 2091109"/>
              <a:gd name="connsiteX3" fmla="*/ 789245 w 4432176"/>
              <a:gd name="connsiteY3" fmla="*/ 151253 h 2091109"/>
              <a:gd name="connsiteX4" fmla="*/ 789245 w 4432176"/>
              <a:gd name="connsiteY4" fmla="*/ 1282403 h 2091109"/>
              <a:gd name="connsiteX5" fmla="*/ 3431513 w 4432176"/>
              <a:gd name="connsiteY5" fmla="*/ 587513 h 2091109"/>
              <a:gd name="connsiteX6" fmla="*/ 3431513 w 4432176"/>
              <a:gd name="connsiteY6" fmla="*/ 151253 h 2091109"/>
              <a:gd name="connsiteX7" fmla="*/ 3424692 w 4432176"/>
              <a:gd name="connsiteY7" fmla="*/ 16175 h 2091109"/>
              <a:gd name="connsiteX8" fmla="*/ 3422224 w 4432176"/>
              <a:gd name="connsiteY8" fmla="*/ 0 h 2091109"/>
              <a:gd name="connsiteX9" fmla="*/ 4432176 w 4432176"/>
              <a:gd name="connsiteY9" fmla="*/ 0 h 2091109"/>
              <a:gd name="connsiteX10" fmla="*/ 4432176 w 4432176"/>
              <a:gd name="connsiteY10" fmla="*/ 2091109 h 2091109"/>
              <a:gd name="connsiteX11" fmla="*/ 0 w 4432176"/>
              <a:gd name="connsiteY11" fmla="*/ 2091109 h 20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32176" h="2091109">
                <a:moveTo>
                  <a:pt x="0" y="0"/>
                </a:moveTo>
                <a:lnTo>
                  <a:pt x="798535" y="0"/>
                </a:lnTo>
                <a:lnTo>
                  <a:pt x="796066" y="16175"/>
                </a:lnTo>
                <a:cubicBezTo>
                  <a:pt x="791556" y="60588"/>
                  <a:pt x="789245" y="105651"/>
                  <a:pt x="789245" y="151253"/>
                </a:cubicBezTo>
                <a:lnTo>
                  <a:pt x="789245" y="1282403"/>
                </a:lnTo>
                <a:lnTo>
                  <a:pt x="3431513" y="587513"/>
                </a:lnTo>
                <a:lnTo>
                  <a:pt x="3431513" y="151253"/>
                </a:lnTo>
                <a:cubicBezTo>
                  <a:pt x="3431513" y="105651"/>
                  <a:pt x="3429202" y="60588"/>
                  <a:pt x="3424692" y="16175"/>
                </a:cubicBezTo>
                <a:lnTo>
                  <a:pt x="3422224" y="0"/>
                </a:lnTo>
                <a:lnTo>
                  <a:pt x="4432176" y="0"/>
                </a:lnTo>
                <a:lnTo>
                  <a:pt x="4432176" y="2091109"/>
                </a:lnTo>
                <a:lnTo>
                  <a:pt x="0" y="2091109"/>
                </a:lnTo>
                <a:close/>
              </a:path>
            </a:pathLst>
          </a:custGeom>
        </p:spPr>
      </p:pic>
      <p:sp>
        <p:nvSpPr>
          <p:cNvPr id="120" name="图形 15"/>
          <p:cNvSpPr/>
          <p:nvPr/>
        </p:nvSpPr>
        <p:spPr>
          <a:xfrm>
            <a:off x="667444" y="2781165"/>
            <a:ext cx="1057114" cy="528557"/>
          </a:xfrm>
          <a:custGeom>
            <a:avLst/>
            <a:gdLst>
              <a:gd name="connsiteX0" fmla="*/ 0 w 1849053"/>
              <a:gd name="connsiteY0" fmla="*/ 462263 h 924526"/>
              <a:gd name="connsiteX1" fmla="*/ 471139 w 1849053"/>
              <a:gd name="connsiteY1" fmla="*/ 417167 h 924526"/>
              <a:gd name="connsiteX2" fmla="*/ 70367 w 1849053"/>
              <a:gd name="connsiteY2" fmla="*/ 285371 h 924526"/>
              <a:gd name="connsiteX3" fmla="*/ 540170 w 1849053"/>
              <a:gd name="connsiteY3" fmla="*/ 333857 h 924526"/>
              <a:gd name="connsiteX4" fmla="*/ 270784 w 1849053"/>
              <a:gd name="connsiteY4" fmla="*/ 135392 h 924526"/>
              <a:gd name="connsiteX5" fmla="*/ 667714 w 1849053"/>
              <a:gd name="connsiteY5" fmla="*/ 270085 h 924526"/>
              <a:gd name="connsiteX6" fmla="*/ 570720 w 1849053"/>
              <a:gd name="connsiteY6" fmla="*/ 35194 h 924526"/>
              <a:gd name="connsiteX7" fmla="*/ 834354 w 1849053"/>
              <a:gd name="connsiteY7" fmla="*/ 235569 h 924526"/>
              <a:gd name="connsiteX8" fmla="*/ 924527 w 1849053"/>
              <a:gd name="connsiteY8" fmla="*/ 0 h 924526"/>
              <a:gd name="connsiteX9" fmla="*/ 1014699 w 1849053"/>
              <a:gd name="connsiteY9" fmla="*/ 235569 h 924526"/>
              <a:gd name="connsiteX10" fmla="*/ 1278333 w 1849053"/>
              <a:gd name="connsiteY10" fmla="*/ 35194 h 924526"/>
              <a:gd name="connsiteX11" fmla="*/ 1181339 w 1849053"/>
              <a:gd name="connsiteY11" fmla="*/ 270085 h 924526"/>
              <a:gd name="connsiteX12" fmla="*/ 1578269 w 1849053"/>
              <a:gd name="connsiteY12" fmla="*/ 135392 h 924526"/>
              <a:gd name="connsiteX13" fmla="*/ 1308883 w 1849053"/>
              <a:gd name="connsiteY13" fmla="*/ 333857 h 924526"/>
              <a:gd name="connsiteX14" fmla="*/ 1778686 w 1849053"/>
              <a:gd name="connsiteY14" fmla="*/ 285371 h 924526"/>
              <a:gd name="connsiteX15" fmla="*/ 1377914 w 1849053"/>
              <a:gd name="connsiteY15" fmla="*/ 417167 h 924526"/>
              <a:gd name="connsiteX16" fmla="*/ 1849053 w 1849053"/>
              <a:gd name="connsiteY16" fmla="*/ 462263 h 924526"/>
              <a:gd name="connsiteX17" fmla="*/ 1377914 w 1849053"/>
              <a:gd name="connsiteY17" fmla="*/ 507360 h 924526"/>
              <a:gd name="connsiteX18" fmla="*/ 1778686 w 1849053"/>
              <a:gd name="connsiteY18" fmla="*/ 639156 h 924526"/>
              <a:gd name="connsiteX19" fmla="*/ 1308883 w 1849053"/>
              <a:gd name="connsiteY19" fmla="*/ 590670 h 924526"/>
              <a:gd name="connsiteX20" fmla="*/ 1578269 w 1849053"/>
              <a:gd name="connsiteY20" fmla="*/ 789135 h 924526"/>
              <a:gd name="connsiteX21" fmla="*/ 1181339 w 1849053"/>
              <a:gd name="connsiteY21" fmla="*/ 654441 h 924526"/>
              <a:gd name="connsiteX22" fmla="*/ 1278333 w 1849053"/>
              <a:gd name="connsiteY22" fmla="*/ 889333 h 924526"/>
              <a:gd name="connsiteX23" fmla="*/ 1014699 w 1849053"/>
              <a:gd name="connsiteY23" fmla="*/ 688957 h 924526"/>
              <a:gd name="connsiteX24" fmla="*/ 924527 w 1849053"/>
              <a:gd name="connsiteY24" fmla="*/ 924527 h 924526"/>
              <a:gd name="connsiteX25" fmla="*/ 834354 w 1849053"/>
              <a:gd name="connsiteY25" fmla="*/ 688957 h 924526"/>
              <a:gd name="connsiteX26" fmla="*/ 570720 w 1849053"/>
              <a:gd name="connsiteY26" fmla="*/ 889333 h 924526"/>
              <a:gd name="connsiteX27" fmla="*/ 667714 w 1849053"/>
              <a:gd name="connsiteY27" fmla="*/ 654441 h 924526"/>
              <a:gd name="connsiteX28" fmla="*/ 270784 w 1849053"/>
              <a:gd name="connsiteY28" fmla="*/ 789135 h 924526"/>
              <a:gd name="connsiteX29" fmla="*/ 540170 w 1849053"/>
              <a:gd name="connsiteY29" fmla="*/ 590670 h 924526"/>
              <a:gd name="connsiteX30" fmla="*/ 70367 w 1849053"/>
              <a:gd name="connsiteY30" fmla="*/ 639156 h 924526"/>
              <a:gd name="connsiteX31" fmla="*/ 471139 w 1849053"/>
              <a:gd name="connsiteY31" fmla="*/ 507360 h 924526"/>
              <a:gd name="connsiteX32" fmla="*/ 0 w 1849053"/>
              <a:gd name="connsiteY32" fmla="*/ 462263 h 92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49053" h="924526">
                <a:moveTo>
                  <a:pt x="0" y="462263"/>
                </a:moveTo>
                <a:lnTo>
                  <a:pt x="471139" y="417167"/>
                </a:lnTo>
                <a:lnTo>
                  <a:pt x="70367" y="285371"/>
                </a:lnTo>
                <a:lnTo>
                  <a:pt x="540170" y="333857"/>
                </a:lnTo>
                <a:lnTo>
                  <a:pt x="270784" y="135392"/>
                </a:lnTo>
                <a:lnTo>
                  <a:pt x="667714" y="270085"/>
                </a:lnTo>
                <a:lnTo>
                  <a:pt x="570720" y="35194"/>
                </a:lnTo>
                <a:lnTo>
                  <a:pt x="834354" y="235569"/>
                </a:lnTo>
                <a:lnTo>
                  <a:pt x="924527" y="0"/>
                </a:lnTo>
                <a:lnTo>
                  <a:pt x="1014699" y="235569"/>
                </a:lnTo>
                <a:lnTo>
                  <a:pt x="1278333" y="35194"/>
                </a:lnTo>
                <a:lnTo>
                  <a:pt x="1181339" y="270085"/>
                </a:lnTo>
                <a:lnTo>
                  <a:pt x="1578269" y="135392"/>
                </a:lnTo>
                <a:lnTo>
                  <a:pt x="1308883" y="333857"/>
                </a:lnTo>
                <a:lnTo>
                  <a:pt x="1778686" y="285371"/>
                </a:lnTo>
                <a:lnTo>
                  <a:pt x="1377914" y="417167"/>
                </a:lnTo>
                <a:lnTo>
                  <a:pt x="1849053" y="462263"/>
                </a:lnTo>
                <a:lnTo>
                  <a:pt x="1377914" y="507360"/>
                </a:lnTo>
                <a:lnTo>
                  <a:pt x="1778686" y="639156"/>
                </a:lnTo>
                <a:lnTo>
                  <a:pt x="1308883" y="590670"/>
                </a:lnTo>
                <a:lnTo>
                  <a:pt x="1578269" y="789135"/>
                </a:lnTo>
                <a:lnTo>
                  <a:pt x="1181339" y="654441"/>
                </a:lnTo>
                <a:lnTo>
                  <a:pt x="1278333" y="889333"/>
                </a:lnTo>
                <a:lnTo>
                  <a:pt x="1014699" y="688957"/>
                </a:lnTo>
                <a:lnTo>
                  <a:pt x="924527" y="924527"/>
                </a:lnTo>
                <a:lnTo>
                  <a:pt x="834354" y="688957"/>
                </a:lnTo>
                <a:lnTo>
                  <a:pt x="570720" y="889333"/>
                </a:lnTo>
                <a:lnTo>
                  <a:pt x="667714" y="654441"/>
                </a:lnTo>
                <a:lnTo>
                  <a:pt x="270784" y="789135"/>
                </a:lnTo>
                <a:lnTo>
                  <a:pt x="540170" y="590670"/>
                </a:lnTo>
                <a:lnTo>
                  <a:pt x="70367" y="639156"/>
                </a:lnTo>
                <a:lnTo>
                  <a:pt x="471139" y="507360"/>
                </a:lnTo>
                <a:lnTo>
                  <a:pt x="0" y="462263"/>
                </a:lnTo>
                <a:close/>
              </a:path>
            </a:pathLst>
          </a:cu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4" name="图片 63" descr="床上有枕头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3" t="29203" r="8645" b="2482"/>
          <a:stretch>
            <a:fillRect/>
          </a:stretch>
        </p:blipFill>
        <p:spPr>
          <a:xfrm>
            <a:off x="7015091" y="2474449"/>
            <a:ext cx="1764636" cy="2440460"/>
          </a:xfrm>
          <a:custGeom>
            <a:avLst/>
            <a:gdLst>
              <a:gd name="connsiteX0" fmla="*/ 882318 w 1764636"/>
              <a:gd name="connsiteY0" fmla="*/ 0 h 2440460"/>
              <a:gd name="connsiteX1" fmla="*/ 1764636 w 1764636"/>
              <a:gd name="connsiteY1" fmla="*/ 1220230 h 2440460"/>
              <a:gd name="connsiteX2" fmla="*/ 882318 w 1764636"/>
              <a:gd name="connsiteY2" fmla="*/ 2440460 h 2440460"/>
              <a:gd name="connsiteX3" fmla="*/ 0 w 1764636"/>
              <a:gd name="connsiteY3" fmla="*/ 1220230 h 2440460"/>
              <a:gd name="connsiteX4" fmla="*/ 882318 w 1764636"/>
              <a:gd name="connsiteY4" fmla="*/ 0 h 24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4636" h="2440460">
                <a:moveTo>
                  <a:pt x="882318" y="0"/>
                </a:moveTo>
                <a:cubicBezTo>
                  <a:pt x="1369609" y="0"/>
                  <a:pt x="1764636" y="546316"/>
                  <a:pt x="1764636" y="1220230"/>
                </a:cubicBezTo>
                <a:cubicBezTo>
                  <a:pt x="1764636" y="1894144"/>
                  <a:pt x="1369609" y="2440460"/>
                  <a:pt x="882318" y="2440460"/>
                </a:cubicBezTo>
                <a:cubicBezTo>
                  <a:pt x="395027" y="2440460"/>
                  <a:pt x="0" y="1894144"/>
                  <a:pt x="0" y="1220230"/>
                </a:cubicBezTo>
                <a:cubicBezTo>
                  <a:pt x="0" y="546316"/>
                  <a:pt x="395027" y="0"/>
                  <a:pt x="882318" y="0"/>
                </a:cubicBezTo>
                <a:close/>
              </a:path>
            </a:pathLst>
          </a:custGeom>
          <a:ln w="6350">
            <a:solidFill>
              <a:srgbClr val="485368"/>
            </a:solidFill>
          </a:ln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171909">
            <a:off x="6377298" y="3231890"/>
            <a:ext cx="2854574" cy="1289166"/>
          </a:xfrm>
          <a:custGeom>
            <a:avLst/>
            <a:gdLst>
              <a:gd name="connsiteX0" fmla="*/ 0 w 4432176"/>
              <a:gd name="connsiteY0" fmla="*/ 0 h 2091109"/>
              <a:gd name="connsiteX1" fmla="*/ 798535 w 4432176"/>
              <a:gd name="connsiteY1" fmla="*/ 0 h 2091109"/>
              <a:gd name="connsiteX2" fmla="*/ 796066 w 4432176"/>
              <a:gd name="connsiteY2" fmla="*/ 16175 h 2091109"/>
              <a:gd name="connsiteX3" fmla="*/ 789245 w 4432176"/>
              <a:gd name="connsiteY3" fmla="*/ 151253 h 2091109"/>
              <a:gd name="connsiteX4" fmla="*/ 789245 w 4432176"/>
              <a:gd name="connsiteY4" fmla="*/ 1282403 h 2091109"/>
              <a:gd name="connsiteX5" fmla="*/ 3431513 w 4432176"/>
              <a:gd name="connsiteY5" fmla="*/ 587513 h 2091109"/>
              <a:gd name="connsiteX6" fmla="*/ 3431513 w 4432176"/>
              <a:gd name="connsiteY6" fmla="*/ 151253 h 2091109"/>
              <a:gd name="connsiteX7" fmla="*/ 3424692 w 4432176"/>
              <a:gd name="connsiteY7" fmla="*/ 16175 h 2091109"/>
              <a:gd name="connsiteX8" fmla="*/ 3422224 w 4432176"/>
              <a:gd name="connsiteY8" fmla="*/ 0 h 2091109"/>
              <a:gd name="connsiteX9" fmla="*/ 4432176 w 4432176"/>
              <a:gd name="connsiteY9" fmla="*/ 0 h 2091109"/>
              <a:gd name="connsiteX10" fmla="*/ 4432176 w 4432176"/>
              <a:gd name="connsiteY10" fmla="*/ 2091109 h 2091109"/>
              <a:gd name="connsiteX11" fmla="*/ 0 w 4432176"/>
              <a:gd name="connsiteY11" fmla="*/ 2091109 h 20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32176" h="2091109">
                <a:moveTo>
                  <a:pt x="0" y="0"/>
                </a:moveTo>
                <a:lnTo>
                  <a:pt x="798535" y="0"/>
                </a:lnTo>
                <a:lnTo>
                  <a:pt x="796066" y="16175"/>
                </a:lnTo>
                <a:cubicBezTo>
                  <a:pt x="791556" y="60588"/>
                  <a:pt x="789245" y="105651"/>
                  <a:pt x="789245" y="151253"/>
                </a:cubicBezTo>
                <a:lnTo>
                  <a:pt x="789245" y="1282403"/>
                </a:lnTo>
                <a:lnTo>
                  <a:pt x="3431513" y="587513"/>
                </a:lnTo>
                <a:lnTo>
                  <a:pt x="3431513" y="151253"/>
                </a:lnTo>
                <a:cubicBezTo>
                  <a:pt x="3431513" y="105651"/>
                  <a:pt x="3429202" y="60588"/>
                  <a:pt x="3424692" y="16175"/>
                </a:cubicBezTo>
                <a:lnTo>
                  <a:pt x="3422224" y="0"/>
                </a:lnTo>
                <a:lnTo>
                  <a:pt x="4432176" y="0"/>
                </a:lnTo>
                <a:lnTo>
                  <a:pt x="4432176" y="2091109"/>
                </a:lnTo>
                <a:lnTo>
                  <a:pt x="0" y="2091109"/>
                </a:lnTo>
                <a:close/>
              </a:path>
            </a:pathLst>
          </a:cu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35106" y="3329002"/>
            <a:ext cx="2854574" cy="1289166"/>
          </a:xfrm>
          <a:custGeom>
            <a:avLst/>
            <a:gdLst>
              <a:gd name="connsiteX0" fmla="*/ 0 w 4432176"/>
              <a:gd name="connsiteY0" fmla="*/ 0 h 2091109"/>
              <a:gd name="connsiteX1" fmla="*/ 798535 w 4432176"/>
              <a:gd name="connsiteY1" fmla="*/ 0 h 2091109"/>
              <a:gd name="connsiteX2" fmla="*/ 796066 w 4432176"/>
              <a:gd name="connsiteY2" fmla="*/ 16175 h 2091109"/>
              <a:gd name="connsiteX3" fmla="*/ 789245 w 4432176"/>
              <a:gd name="connsiteY3" fmla="*/ 151253 h 2091109"/>
              <a:gd name="connsiteX4" fmla="*/ 789245 w 4432176"/>
              <a:gd name="connsiteY4" fmla="*/ 1282403 h 2091109"/>
              <a:gd name="connsiteX5" fmla="*/ 3431513 w 4432176"/>
              <a:gd name="connsiteY5" fmla="*/ 587513 h 2091109"/>
              <a:gd name="connsiteX6" fmla="*/ 3431513 w 4432176"/>
              <a:gd name="connsiteY6" fmla="*/ 151253 h 2091109"/>
              <a:gd name="connsiteX7" fmla="*/ 3424692 w 4432176"/>
              <a:gd name="connsiteY7" fmla="*/ 16175 h 2091109"/>
              <a:gd name="connsiteX8" fmla="*/ 3422224 w 4432176"/>
              <a:gd name="connsiteY8" fmla="*/ 0 h 2091109"/>
              <a:gd name="connsiteX9" fmla="*/ 4432176 w 4432176"/>
              <a:gd name="connsiteY9" fmla="*/ 0 h 2091109"/>
              <a:gd name="connsiteX10" fmla="*/ 4432176 w 4432176"/>
              <a:gd name="connsiteY10" fmla="*/ 2091109 h 2091109"/>
              <a:gd name="connsiteX11" fmla="*/ 0 w 4432176"/>
              <a:gd name="connsiteY11" fmla="*/ 2091109 h 20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32176" h="2091109">
                <a:moveTo>
                  <a:pt x="0" y="0"/>
                </a:moveTo>
                <a:lnTo>
                  <a:pt x="798535" y="0"/>
                </a:lnTo>
                <a:lnTo>
                  <a:pt x="796066" y="16175"/>
                </a:lnTo>
                <a:cubicBezTo>
                  <a:pt x="791556" y="60588"/>
                  <a:pt x="789245" y="105651"/>
                  <a:pt x="789245" y="151253"/>
                </a:cubicBezTo>
                <a:lnTo>
                  <a:pt x="789245" y="1282403"/>
                </a:lnTo>
                <a:lnTo>
                  <a:pt x="3431513" y="587513"/>
                </a:lnTo>
                <a:lnTo>
                  <a:pt x="3431513" y="151253"/>
                </a:lnTo>
                <a:cubicBezTo>
                  <a:pt x="3431513" y="105651"/>
                  <a:pt x="3429202" y="60588"/>
                  <a:pt x="3424692" y="16175"/>
                </a:cubicBezTo>
                <a:lnTo>
                  <a:pt x="3422224" y="0"/>
                </a:lnTo>
                <a:lnTo>
                  <a:pt x="4432176" y="0"/>
                </a:lnTo>
                <a:lnTo>
                  <a:pt x="4432176" y="2091109"/>
                </a:lnTo>
                <a:lnTo>
                  <a:pt x="0" y="2091109"/>
                </a:lnTo>
                <a:close/>
              </a:path>
            </a:pathLst>
          </a:custGeom>
        </p:spPr>
      </p:pic>
      <p:sp>
        <p:nvSpPr>
          <p:cNvPr id="121" name="图形 15"/>
          <p:cNvSpPr/>
          <p:nvPr/>
        </p:nvSpPr>
        <p:spPr>
          <a:xfrm>
            <a:off x="6552094" y="2781165"/>
            <a:ext cx="1057114" cy="528557"/>
          </a:xfrm>
          <a:custGeom>
            <a:avLst/>
            <a:gdLst>
              <a:gd name="connsiteX0" fmla="*/ 0 w 1849053"/>
              <a:gd name="connsiteY0" fmla="*/ 462263 h 924526"/>
              <a:gd name="connsiteX1" fmla="*/ 471139 w 1849053"/>
              <a:gd name="connsiteY1" fmla="*/ 417167 h 924526"/>
              <a:gd name="connsiteX2" fmla="*/ 70367 w 1849053"/>
              <a:gd name="connsiteY2" fmla="*/ 285371 h 924526"/>
              <a:gd name="connsiteX3" fmla="*/ 540170 w 1849053"/>
              <a:gd name="connsiteY3" fmla="*/ 333857 h 924526"/>
              <a:gd name="connsiteX4" fmla="*/ 270784 w 1849053"/>
              <a:gd name="connsiteY4" fmla="*/ 135392 h 924526"/>
              <a:gd name="connsiteX5" fmla="*/ 667714 w 1849053"/>
              <a:gd name="connsiteY5" fmla="*/ 270085 h 924526"/>
              <a:gd name="connsiteX6" fmla="*/ 570720 w 1849053"/>
              <a:gd name="connsiteY6" fmla="*/ 35194 h 924526"/>
              <a:gd name="connsiteX7" fmla="*/ 834354 w 1849053"/>
              <a:gd name="connsiteY7" fmla="*/ 235569 h 924526"/>
              <a:gd name="connsiteX8" fmla="*/ 924527 w 1849053"/>
              <a:gd name="connsiteY8" fmla="*/ 0 h 924526"/>
              <a:gd name="connsiteX9" fmla="*/ 1014699 w 1849053"/>
              <a:gd name="connsiteY9" fmla="*/ 235569 h 924526"/>
              <a:gd name="connsiteX10" fmla="*/ 1278333 w 1849053"/>
              <a:gd name="connsiteY10" fmla="*/ 35194 h 924526"/>
              <a:gd name="connsiteX11" fmla="*/ 1181339 w 1849053"/>
              <a:gd name="connsiteY11" fmla="*/ 270085 h 924526"/>
              <a:gd name="connsiteX12" fmla="*/ 1578269 w 1849053"/>
              <a:gd name="connsiteY12" fmla="*/ 135392 h 924526"/>
              <a:gd name="connsiteX13" fmla="*/ 1308883 w 1849053"/>
              <a:gd name="connsiteY13" fmla="*/ 333857 h 924526"/>
              <a:gd name="connsiteX14" fmla="*/ 1778686 w 1849053"/>
              <a:gd name="connsiteY14" fmla="*/ 285371 h 924526"/>
              <a:gd name="connsiteX15" fmla="*/ 1377914 w 1849053"/>
              <a:gd name="connsiteY15" fmla="*/ 417167 h 924526"/>
              <a:gd name="connsiteX16" fmla="*/ 1849053 w 1849053"/>
              <a:gd name="connsiteY16" fmla="*/ 462263 h 924526"/>
              <a:gd name="connsiteX17" fmla="*/ 1377914 w 1849053"/>
              <a:gd name="connsiteY17" fmla="*/ 507360 h 924526"/>
              <a:gd name="connsiteX18" fmla="*/ 1778686 w 1849053"/>
              <a:gd name="connsiteY18" fmla="*/ 639156 h 924526"/>
              <a:gd name="connsiteX19" fmla="*/ 1308883 w 1849053"/>
              <a:gd name="connsiteY19" fmla="*/ 590670 h 924526"/>
              <a:gd name="connsiteX20" fmla="*/ 1578269 w 1849053"/>
              <a:gd name="connsiteY20" fmla="*/ 789135 h 924526"/>
              <a:gd name="connsiteX21" fmla="*/ 1181339 w 1849053"/>
              <a:gd name="connsiteY21" fmla="*/ 654441 h 924526"/>
              <a:gd name="connsiteX22" fmla="*/ 1278333 w 1849053"/>
              <a:gd name="connsiteY22" fmla="*/ 889333 h 924526"/>
              <a:gd name="connsiteX23" fmla="*/ 1014699 w 1849053"/>
              <a:gd name="connsiteY23" fmla="*/ 688957 h 924526"/>
              <a:gd name="connsiteX24" fmla="*/ 924527 w 1849053"/>
              <a:gd name="connsiteY24" fmla="*/ 924527 h 924526"/>
              <a:gd name="connsiteX25" fmla="*/ 834354 w 1849053"/>
              <a:gd name="connsiteY25" fmla="*/ 688957 h 924526"/>
              <a:gd name="connsiteX26" fmla="*/ 570720 w 1849053"/>
              <a:gd name="connsiteY26" fmla="*/ 889333 h 924526"/>
              <a:gd name="connsiteX27" fmla="*/ 667714 w 1849053"/>
              <a:gd name="connsiteY27" fmla="*/ 654441 h 924526"/>
              <a:gd name="connsiteX28" fmla="*/ 270784 w 1849053"/>
              <a:gd name="connsiteY28" fmla="*/ 789135 h 924526"/>
              <a:gd name="connsiteX29" fmla="*/ 540170 w 1849053"/>
              <a:gd name="connsiteY29" fmla="*/ 590670 h 924526"/>
              <a:gd name="connsiteX30" fmla="*/ 70367 w 1849053"/>
              <a:gd name="connsiteY30" fmla="*/ 639156 h 924526"/>
              <a:gd name="connsiteX31" fmla="*/ 471139 w 1849053"/>
              <a:gd name="connsiteY31" fmla="*/ 507360 h 924526"/>
              <a:gd name="connsiteX32" fmla="*/ 0 w 1849053"/>
              <a:gd name="connsiteY32" fmla="*/ 462263 h 92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49053" h="924526">
                <a:moveTo>
                  <a:pt x="0" y="462263"/>
                </a:moveTo>
                <a:lnTo>
                  <a:pt x="471139" y="417167"/>
                </a:lnTo>
                <a:lnTo>
                  <a:pt x="70367" y="285371"/>
                </a:lnTo>
                <a:lnTo>
                  <a:pt x="540170" y="333857"/>
                </a:lnTo>
                <a:lnTo>
                  <a:pt x="270784" y="135392"/>
                </a:lnTo>
                <a:lnTo>
                  <a:pt x="667714" y="270085"/>
                </a:lnTo>
                <a:lnTo>
                  <a:pt x="570720" y="35194"/>
                </a:lnTo>
                <a:lnTo>
                  <a:pt x="834354" y="235569"/>
                </a:lnTo>
                <a:lnTo>
                  <a:pt x="924527" y="0"/>
                </a:lnTo>
                <a:lnTo>
                  <a:pt x="1014699" y="235569"/>
                </a:lnTo>
                <a:lnTo>
                  <a:pt x="1278333" y="35194"/>
                </a:lnTo>
                <a:lnTo>
                  <a:pt x="1181339" y="270085"/>
                </a:lnTo>
                <a:lnTo>
                  <a:pt x="1578269" y="135392"/>
                </a:lnTo>
                <a:lnTo>
                  <a:pt x="1308883" y="333857"/>
                </a:lnTo>
                <a:lnTo>
                  <a:pt x="1778686" y="285371"/>
                </a:lnTo>
                <a:lnTo>
                  <a:pt x="1377914" y="417167"/>
                </a:lnTo>
                <a:lnTo>
                  <a:pt x="1849053" y="462263"/>
                </a:lnTo>
                <a:lnTo>
                  <a:pt x="1377914" y="507360"/>
                </a:lnTo>
                <a:lnTo>
                  <a:pt x="1778686" y="639156"/>
                </a:lnTo>
                <a:lnTo>
                  <a:pt x="1308883" y="590670"/>
                </a:lnTo>
                <a:lnTo>
                  <a:pt x="1578269" y="789135"/>
                </a:lnTo>
                <a:lnTo>
                  <a:pt x="1181339" y="654441"/>
                </a:lnTo>
                <a:lnTo>
                  <a:pt x="1278333" y="889333"/>
                </a:lnTo>
                <a:lnTo>
                  <a:pt x="1014699" y="688957"/>
                </a:lnTo>
                <a:lnTo>
                  <a:pt x="924527" y="924527"/>
                </a:lnTo>
                <a:lnTo>
                  <a:pt x="834354" y="688957"/>
                </a:lnTo>
                <a:lnTo>
                  <a:pt x="570720" y="889333"/>
                </a:lnTo>
                <a:lnTo>
                  <a:pt x="667714" y="654441"/>
                </a:lnTo>
                <a:lnTo>
                  <a:pt x="270784" y="789135"/>
                </a:lnTo>
                <a:lnTo>
                  <a:pt x="540170" y="590670"/>
                </a:lnTo>
                <a:lnTo>
                  <a:pt x="70367" y="639156"/>
                </a:lnTo>
                <a:lnTo>
                  <a:pt x="471139" y="507360"/>
                </a:lnTo>
                <a:lnTo>
                  <a:pt x="0" y="462263"/>
                </a:lnTo>
                <a:close/>
              </a:path>
            </a:pathLst>
          </a:cu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 descr="海上的风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154"/>
            <a:ext cx="12192000" cy="6858000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>
            <a:off x="541066" y="1194553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41066" y="447544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380710" y="435512"/>
            <a:ext cx="4479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个人总结</a:t>
            </a:r>
            <a:endParaRPr lang="zh-CN" altLang="en-US" sz="48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61525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47397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缺角矩形 61"/>
          <p:cNvSpPr/>
          <p:nvPr/>
        </p:nvSpPr>
        <p:spPr>
          <a:xfrm rot="5400000">
            <a:off x="10147966" y="764746"/>
            <a:ext cx="167110" cy="167110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09067" y="1940342"/>
            <a:ext cx="543524" cy="597358"/>
            <a:chOff x="1609067" y="2302292"/>
            <a:chExt cx="543524" cy="597358"/>
          </a:xfrm>
        </p:grpSpPr>
        <p:grpSp>
          <p:nvGrpSpPr>
            <p:cNvPr id="71" name="组合 70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3828931" y="1940342"/>
            <a:ext cx="543524" cy="597358"/>
            <a:chOff x="1609067" y="2302292"/>
            <a:chExt cx="543524" cy="597358"/>
          </a:xfrm>
        </p:grpSpPr>
        <p:grpSp>
          <p:nvGrpSpPr>
            <p:cNvPr id="64" name="组合 63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6069505" y="1940342"/>
            <a:ext cx="543524" cy="597358"/>
            <a:chOff x="1609067" y="2302292"/>
            <a:chExt cx="543524" cy="597358"/>
          </a:xfrm>
        </p:grpSpPr>
        <p:grpSp>
          <p:nvGrpSpPr>
            <p:cNvPr id="83" name="组合 82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8303573" y="1940342"/>
            <a:ext cx="543524" cy="597358"/>
            <a:chOff x="1609067" y="2302292"/>
            <a:chExt cx="543524" cy="597358"/>
          </a:xfrm>
        </p:grpSpPr>
        <p:grpSp>
          <p:nvGrpSpPr>
            <p:cNvPr id="90" name="组合 89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09" name="直接连接符 108"/>
          <p:cNvCxnSpPr/>
          <p:nvPr/>
        </p:nvCxnSpPr>
        <p:spPr>
          <a:xfrm>
            <a:off x="541066" y="6248998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9742318" y="6343375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PART THREE</a:t>
            </a:r>
            <a:endParaRPr lang="zh-CN" altLang="en-US" sz="2400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111" name="图形 1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3" y="6028005"/>
            <a:ext cx="1326541" cy="1035199"/>
          </a:xfrm>
          <a:prstGeom prst="rect">
            <a:avLst/>
          </a:prstGeom>
        </p:spPr>
      </p:pic>
      <p:sp>
        <p:nvSpPr>
          <p:cNvPr id="42" name="矩形: 圆角 41"/>
          <p:cNvSpPr/>
          <p:nvPr/>
        </p:nvSpPr>
        <p:spPr>
          <a:xfrm>
            <a:off x="330196" y="1822207"/>
            <a:ext cx="5427664" cy="3699870"/>
          </a:xfrm>
          <a:prstGeom prst="roundRect">
            <a:avLst>
              <a:gd name="adj" fmla="val 6463"/>
            </a:avLst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/>
          <p:cNvSpPr/>
          <p:nvPr/>
        </p:nvSpPr>
        <p:spPr>
          <a:xfrm>
            <a:off x="789588" y="1974614"/>
            <a:ext cx="4903313" cy="2706428"/>
          </a:xfrm>
          <a:prstGeom prst="roundRect">
            <a:avLst>
              <a:gd name="adj" fmla="val 64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74955" y="2350161"/>
            <a:ext cx="44357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由于我的个人能力有限，很多应用技术是项目期内学习的，时间有限，只能集中精力完成部分重要的模块。</a:t>
            </a:r>
            <a:endParaRPr lang="en-US" altLang="zh-CN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但是在此过程中我学到的技术和获得的经验都很宝贵。实践中对小兮老师讲解的部分内容也有了更深刻的理解。</a:t>
            </a:r>
            <a:endParaRPr lang="en-US" altLang="zh-CN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zh-CN" altLang="en-US" dirty="0"/>
          </a:p>
        </p:txBody>
      </p:sp>
      <p:sp>
        <p:nvSpPr>
          <p:cNvPr id="47" name="矩形: 圆角 46"/>
          <p:cNvSpPr/>
          <p:nvPr/>
        </p:nvSpPr>
        <p:spPr>
          <a:xfrm>
            <a:off x="6460195" y="1815119"/>
            <a:ext cx="5391749" cy="3706958"/>
          </a:xfrm>
          <a:prstGeom prst="roundRect">
            <a:avLst>
              <a:gd name="adj" fmla="val 6463"/>
            </a:avLst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/>
          <p:cNvSpPr/>
          <p:nvPr/>
        </p:nvSpPr>
        <p:spPr>
          <a:xfrm>
            <a:off x="6538899" y="1974614"/>
            <a:ext cx="4591657" cy="2668540"/>
          </a:xfrm>
          <a:prstGeom prst="roundRect">
            <a:avLst>
              <a:gd name="adj" fmla="val 64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725820" y="2202795"/>
            <a:ext cx="40082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</a:t>
            </a:r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感谢队友对我的悉心帮助和指导，帮助我解决编码中出现的问题，我们组内配合默契，合作完成了预期的功能。</a:t>
            </a:r>
            <a:endParaRPr lang="en-US" altLang="zh-CN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最后，再次衷心感谢组长和队友在项目期内，牺牲睡眠时间和休息时间，齐心协力完成我们的项目。</a:t>
            </a:r>
            <a:endParaRPr lang="zh-CN" altLang="en-US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徽标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3" r="17502" b="15173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>
            <a:off x="595507" y="211833"/>
            <a:ext cx="511006" cy="511006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31459" y="306988"/>
            <a:ext cx="191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2022.5.29</a:t>
            </a:r>
            <a:endParaRPr lang="zh-CN" altLang="en-US" sz="2400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92772" y="5965860"/>
            <a:ext cx="2148265" cy="524824"/>
          </a:xfrm>
          <a:prstGeom prst="rect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730379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06040" y="6070851"/>
            <a:ext cx="0" cy="347121"/>
          </a:xfrm>
          <a:prstGeom prst="line">
            <a:avLst/>
          </a:prstGeom>
          <a:ln w="508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81701" y="6070851"/>
            <a:ext cx="0" cy="347121"/>
          </a:xfrm>
          <a:prstGeom prst="line">
            <a:avLst/>
          </a:prstGeom>
          <a:ln w="3492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957362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033023" y="6070851"/>
            <a:ext cx="0" cy="347121"/>
          </a:xfrm>
          <a:prstGeom prst="line">
            <a:avLst/>
          </a:prstGeom>
          <a:ln w="6667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108684" y="6070851"/>
            <a:ext cx="0" cy="347121"/>
          </a:xfrm>
          <a:prstGeom prst="line">
            <a:avLst/>
          </a:prstGeom>
          <a:ln w="6667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184343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199354" y="600942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2022</a:t>
            </a:r>
            <a:endParaRPr lang="zh-CN" altLang="en-US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197773" y="6203487"/>
            <a:ext cx="160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Lorem ipsum dolor sit</a:t>
            </a:r>
            <a:endParaRPr lang="zh-CN" altLang="en-US" sz="1000" dirty="0"/>
          </a:p>
        </p:txBody>
      </p:sp>
      <p:grpSp>
        <p:nvGrpSpPr>
          <p:cNvPr id="52" name="组合 51"/>
          <p:cNvGrpSpPr/>
          <p:nvPr/>
        </p:nvGrpSpPr>
        <p:grpSpPr>
          <a:xfrm>
            <a:off x="10475655" y="241107"/>
            <a:ext cx="1157030" cy="550079"/>
            <a:chOff x="10400002" y="574822"/>
            <a:chExt cx="1157030" cy="550079"/>
          </a:xfrm>
        </p:grpSpPr>
        <p:sp>
          <p:nvSpPr>
            <p:cNvPr id="53" name="缺角矩形 52"/>
            <p:cNvSpPr/>
            <p:nvPr/>
          </p:nvSpPr>
          <p:spPr>
            <a:xfrm rot="5400000">
              <a:off x="10400002" y="645442"/>
              <a:ext cx="330735" cy="330735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缺角矩形 53"/>
            <p:cNvSpPr/>
            <p:nvPr/>
          </p:nvSpPr>
          <p:spPr>
            <a:xfrm rot="5952516">
              <a:off x="11368145" y="574822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rot="4178894">
              <a:off x="10921429" y="526489"/>
              <a:ext cx="176940" cy="643492"/>
            </a:xfrm>
            <a:prstGeom prst="ellipse">
              <a:avLst/>
            </a:prstGeom>
            <a:noFill/>
            <a:ln w="6350">
              <a:solidFill>
                <a:srgbClr val="546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缺角矩形 55"/>
            <p:cNvSpPr/>
            <p:nvPr/>
          </p:nvSpPr>
          <p:spPr>
            <a:xfrm rot="5952516">
              <a:off x="11187898" y="936014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8842516" y="622163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546078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隔离管理系统项目汇报</a:t>
            </a:r>
            <a:endParaRPr lang="zh-CN" altLang="en-US" dirty="0">
              <a:solidFill>
                <a:srgbClr val="546078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70472" y="2650437"/>
            <a:ext cx="43396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ln w="6350">
                  <a:solidFill>
                    <a:srgbClr val="546078"/>
                  </a:solidFill>
                </a:ln>
                <a:noFill/>
                <a:latin typeface="优设标题黑" panose="00000500000000000000" pitchFamily="2" charset="-122"/>
                <a:ea typeface="优设标题黑" panose="00000500000000000000" pitchFamily="2" charset="-122"/>
              </a:rPr>
              <a:t>谢谢观赏</a:t>
            </a:r>
            <a:endParaRPr lang="zh-CN" altLang="en-US" sz="8800" dirty="0">
              <a:ln w="6350">
                <a:solidFill>
                  <a:srgbClr val="546078"/>
                </a:solidFill>
              </a:ln>
              <a:noFill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44585" y="2677272"/>
            <a:ext cx="43396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谢谢观赏</a:t>
            </a:r>
            <a:endParaRPr lang="zh-CN" altLang="en-US" sz="8800" dirty="0">
              <a:solidFill>
                <a:srgbClr val="48536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9475413" y="2028039"/>
            <a:ext cx="1478776" cy="372134"/>
          </a:xfrm>
          <a:prstGeom prst="roundRect">
            <a:avLst>
              <a:gd name="adj" fmla="val 50000"/>
            </a:avLst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r>
              <a:rPr lang="zh-CN" altLang="en-US" dirty="0"/>
              <a:t>组施慧</a:t>
            </a:r>
            <a:endParaRPr lang="zh-CN" alt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7167261" y="4039862"/>
            <a:ext cx="4269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200">
                <a:ln w="6350">
                  <a:solidFill>
                    <a:srgbClr val="546078"/>
                  </a:solidFill>
                </a:ln>
                <a:noFill/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algn="ctr"/>
            <a:r>
              <a:rPr lang="en-US" altLang="zh-CN" sz="3200" dirty="0"/>
              <a:t>PROJECT</a:t>
            </a:r>
            <a:r>
              <a:rPr lang="zh-CN" altLang="en-US" sz="3200" dirty="0"/>
              <a:t> REPORT</a:t>
            </a:r>
            <a:endParaRPr lang="zh-CN" altLang="en-US" sz="4400" dirty="0"/>
          </a:p>
        </p:txBody>
      </p:sp>
      <p:sp>
        <p:nvSpPr>
          <p:cNvPr id="32" name="椭圆 31"/>
          <p:cNvSpPr/>
          <p:nvPr/>
        </p:nvSpPr>
        <p:spPr>
          <a:xfrm rot="20038662">
            <a:off x="9099566" y="3109558"/>
            <a:ext cx="2128996" cy="584775"/>
          </a:xfrm>
          <a:prstGeom prst="ellipse">
            <a:avLst/>
          </a:prstGeom>
          <a:noFill/>
          <a:ln w="6350">
            <a:solidFill>
              <a:srgbClr val="485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缺角矩形 38"/>
          <p:cNvSpPr/>
          <p:nvPr/>
        </p:nvSpPr>
        <p:spPr>
          <a:xfrm rot="5400000">
            <a:off x="7218963" y="2353699"/>
            <a:ext cx="429627" cy="429627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缺角矩形 39"/>
          <p:cNvSpPr/>
          <p:nvPr/>
        </p:nvSpPr>
        <p:spPr>
          <a:xfrm rot="5400000">
            <a:off x="10214801" y="4543663"/>
            <a:ext cx="429627" cy="429627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缺角矩形 40"/>
          <p:cNvSpPr/>
          <p:nvPr/>
        </p:nvSpPr>
        <p:spPr>
          <a:xfrm rot="5400000">
            <a:off x="10520657" y="2580861"/>
            <a:ext cx="240730" cy="240730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缺角矩形 41"/>
          <p:cNvSpPr/>
          <p:nvPr/>
        </p:nvSpPr>
        <p:spPr>
          <a:xfrm rot="5400000">
            <a:off x="9080062" y="3872579"/>
            <a:ext cx="176906" cy="176906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6631670" y="3942529"/>
            <a:ext cx="728758" cy="728758"/>
            <a:chOff x="8102751" y="3402906"/>
            <a:chExt cx="584114" cy="584114"/>
          </a:xfrm>
        </p:grpSpPr>
        <p:sp>
          <p:nvSpPr>
            <p:cNvPr id="38" name="椭圆 37"/>
            <p:cNvSpPr/>
            <p:nvPr/>
          </p:nvSpPr>
          <p:spPr>
            <a:xfrm rot="5233294">
              <a:off x="8102751" y="3402906"/>
              <a:ext cx="584114" cy="584114"/>
            </a:xfrm>
            <a:prstGeom prst="ellipse">
              <a:avLst/>
            </a:prstGeom>
            <a:gradFill>
              <a:gsLst>
                <a:gs pos="7000">
                  <a:srgbClr val="C39DC7"/>
                </a:gs>
                <a:gs pos="100000">
                  <a:srgbClr val="6D9CA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8286513" y="3581390"/>
              <a:ext cx="68551" cy="129197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8437013" y="3580315"/>
              <a:ext cx="68551" cy="129197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弧形 62"/>
            <p:cNvSpPr/>
            <p:nvPr/>
          </p:nvSpPr>
          <p:spPr>
            <a:xfrm rot="8017443">
              <a:off x="8206192" y="3464344"/>
              <a:ext cx="381151" cy="381151"/>
            </a:xfrm>
            <a:prstGeom prst="arc">
              <a:avLst/>
            </a:prstGeom>
            <a:ln w="22225" cap="rnd">
              <a:solidFill>
                <a:srgbClr val="546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海上的风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155"/>
            <a:ext cx="12192000" cy="6858000"/>
          </a:xfrm>
          <a:prstGeom prst="rect">
            <a:avLst/>
          </a:prstGeom>
        </p:spPr>
      </p:pic>
      <p:sp>
        <p:nvSpPr>
          <p:cNvPr id="10" name="矩形: 圆角 9"/>
          <p:cNvSpPr/>
          <p:nvPr/>
        </p:nvSpPr>
        <p:spPr>
          <a:xfrm>
            <a:off x="767717" y="2315443"/>
            <a:ext cx="3907872" cy="2864348"/>
          </a:xfrm>
          <a:prstGeom prst="roundRect">
            <a:avLst>
              <a:gd name="adj" fmla="val 6463"/>
            </a:avLst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916772" y="2535959"/>
            <a:ext cx="3907872" cy="2661909"/>
          </a:xfrm>
          <a:prstGeom prst="roundRect">
            <a:avLst>
              <a:gd name="adj" fmla="val 64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1367" y="25379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登陆注册</a:t>
            </a:r>
            <a:endParaRPr lang="zh-CN" altLang="en-US" sz="2400" dirty="0">
              <a:gradFill>
                <a:gsLst>
                  <a:gs pos="7000">
                    <a:srgbClr val="C39DC7"/>
                  </a:gs>
                  <a:gs pos="100000">
                    <a:srgbClr val="6D9CAC"/>
                  </a:gs>
                </a:gsLst>
                <a:lin ang="5400000" scaled="1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81263" y="2654474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28693" y="2654474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91367" y="4885467"/>
            <a:ext cx="18235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Log  and Register</a:t>
            </a:r>
            <a:endParaRPr lang="zh-CN" altLang="en-US" sz="105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72109" y="4885467"/>
            <a:ext cx="5639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ONE</a:t>
            </a:r>
            <a:endParaRPr lang="zh-CN" altLang="en-US" sz="105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980955" y="2925867"/>
            <a:ext cx="1968964" cy="0"/>
          </a:xfrm>
          <a:prstGeom prst="line">
            <a:avLst/>
          </a:prstGeom>
          <a:ln>
            <a:solidFill>
              <a:srgbClr val="546078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980955" y="4865046"/>
            <a:ext cx="1968964" cy="0"/>
          </a:xfrm>
          <a:prstGeom prst="line">
            <a:avLst/>
          </a:prstGeom>
          <a:ln>
            <a:solidFill>
              <a:srgbClr val="546078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75683" y="3256251"/>
            <a:ext cx="1223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n w="6350">
                  <a:solidFill>
                    <a:srgbClr val="546078"/>
                  </a:solidFill>
                </a:ln>
                <a:noFill/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  <a:endParaRPr lang="zh-CN" altLang="en-US" sz="7200" dirty="0">
              <a:ln w="6350">
                <a:solidFill>
                  <a:srgbClr val="546078"/>
                </a:solidFill>
              </a:ln>
              <a:noFill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45244" y="3281324"/>
            <a:ext cx="1223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  <a:endParaRPr lang="zh-CN" altLang="en-US" sz="7200" dirty="0">
              <a:solidFill>
                <a:srgbClr val="48536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80742" y="2668420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831040" y="2675336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/>
          <p:cNvSpPr/>
          <p:nvPr/>
        </p:nvSpPr>
        <p:spPr>
          <a:xfrm>
            <a:off x="6816596" y="2409727"/>
            <a:ext cx="4402493" cy="2770064"/>
          </a:xfrm>
          <a:prstGeom prst="roundRect">
            <a:avLst>
              <a:gd name="adj" fmla="val 6463"/>
            </a:avLst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/>
          <p:cNvSpPr/>
          <p:nvPr/>
        </p:nvSpPr>
        <p:spPr>
          <a:xfrm>
            <a:off x="7101234" y="2535959"/>
            <a:ext cx="4213105" cy="2738116"/>
          </a:xfrm>
          <a:prstGeom prst="roundRect">
            <a:avLst>
              <a:gd name="adj" fmla="val 64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9234707" y="2701652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9403715" y="2698923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10781726" y="4885467"/>
            <a:ext cx="5639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TWO</a:t>
            </a:r>
            <a:endParaRPr lang="zh-CN" altLang="en-US" sz="105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9190572" y="2925867"/>
            <a:ext cx="1968964" cy="0"/>
          </a:xfrm>
          <a:prstGeom prst="line">
            <a:avLst/>
          </a:prstGeom>
          <a:ln>
            <a:solidFill>
              <a:srgbClr val="546078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9190572" y="4865046"/>
            <a:ext cx="1968964" cy="0"/>
          </a:xfrm>
          <a:prstGeom prst="line">
            <a:avLst/>
          </a:prstGeom>
          <a:ln>
            <a:solidFill>
              <a:srgbClr val="546078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7319982" y="3280474"/>
            <a:ext cx="1542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ln w="6350">
                  <a:solidFill>
                    <a:srgbClr val="546078"/>
                  </a:solidFill>
                </a:ln>
                <a:noFill/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  <a:endParaRPr lang="zh-CN" altLang="en-US" sz="7200" dirty="0">
              <a:ln w="6350">
                <a:solidFill>
                  <a:srgbClr val="546078"/>
                </a:solidFill>
              </a:ln>
              <a:noFill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286477" y="3281324"/>
            <a:ext cx="1542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  <a:endParaRPr lang="zh-CN" altLang="en-US" sz="7200" dirty="0">
              <a:solidFill>
                <a:srgbClr val="48536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46995" y="1225569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n w="6350">
                  <a:solidFill>
                    <a:srgbClr val="546078">
                      <a:alpha val="41000"/>
                    </a:srgbClr>
                  </a:solidFill>
                </a:ln>
                <a:noFill/>
                <a:latin typeface="优设标题黑" panose="00000500000000000000" pitchFamily="2" charset="-122"/>
                <a:ea typeface="优设标题黑" panose="00000500000000000000" pitchFamily="2" charset="-122"/>
              </a:rPr>
              <a:t>CONTENTS</a:t>
            </a:r>
            <a:endParaRPr lang="zh-CN" altLang="en-US" sz="2800" dirty="0">
              <a:ln w="6350">
                <a:solidFill>
                  <a:srgbClr val="546078">
                    <a:alpha val="41000"/>
                  </a:srgbClr>
                </a:solidFill>
              </a:ln>
              <a:noFill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93335" y="255985"/>
            <a:ext cx="775573" cy="775573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732217" y="386615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目录</a:t>
            </a:r>
            <a:endParaRPr lang="zh-CN" altLang="en-US" sz="7200" dirty="0">
              <a:solidFill>
                <a:srgbClr val="48536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8" name="缺角矩形 67"/>
          <p:cNvSpPr/>
          <p:nvPr/>
        </p:nvSpPr>
        <p:spPr>
          <a:xfrm rot="5400000">
            <a:off x="10352501" y="633420"/>
            <a:ext cx="167110" cy="167110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图形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2231" y="5727745"/>
            <a:ext cx="1224642" cy="1224642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>
            <a:off x="497519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73180" y="6070851"/>
            <a:ext cx="0" cy="347121"/>
          </a:xfrm>
          <a:prstGeom prst="line">
            <a:avLst/>
          </a:prstGeom>
          <a:ln w="508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648841" y="6070851"/>
            <a:ext cx="0" cy="347121"/>
          </a:xfrm>
          <a:prstGeom prst="line">
            <a:avLst/>
          </a:prstGeom>
          <a:ln w="3492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724502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800163" y="6070851"/>
            <a:ext cx="0" cy="347121"/>
          </a:xfrm>
          <a:prstGeom prst="line">
            <a:avLst/>
          </a:prstGeom>
          <a:ln w="6667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75824" y="6070851"/>
            <a:ext cx="0" cy="347121"/>
          </a:xfrm>
          <a:prstGeom prst="line">
            <a:avLst/>
          </a:prstGeom>
          <a:ln w="6667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951483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66494" y="600942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2022</a:t>
            </a:r>
            <a:endParaRPr lang="zh-CN" altLang="en-US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64913" y="6203487"/>
            <a:ext cx="160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Lorem ipsum dolor sit</a:t>
            </a:r>
            <a:endParaRPr lang="zh-CN" altLang="en-US" sz="1000" dirty="0"/>
          </a:p>
        </p:txBody>
      </p:sp>
      <p:grpSp>
        <p:nvGrpSpPr>
          <p:cNvPr id="79" name="组合 78"/>
          <p:cNvGrpSpPr/>
          <p:nvPr/>
        </p:nvGrpSpPr>
        <p:grpSpPr>
          <a:xfrm>
            <a:off x="10503163" y="6194088"/>
            <a:ext cx="279208" cy="279208"/>
            <a:chOff x="2814716" y="1662175"/>
            <a:chExt cx="279208" cy="279208"/>
          </a:xfrm>
        </p:grpSpPr>
        <p:sp>
          <p:nvSpPr>
            <p:cNvPr id="80" name="椭圆 79"/>
            <p:cNvSpPr/>
            <p:nvPr/>
          </p:nvSpPr>
          <p:spPr>
            <a:xfrm>
              <a:off x="2814716" y="1662175"/>
              <a:ext cx="279208" cy="279208"/>
            </a:xfrm>
            <a:prstGeom prst="ellipse">
              <a:avLst/>
            </a:prstGeom>
            <a:noFill/>
            <a:ln w="12700">
              <a:solidFill>
                <a:srgbClr val="546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899625" y="1744418"/>
              <a:ext cx="34622" cy="6525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2975636" y="1743875"/>
              <a:ext cx="34622" cy="6525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弧形 82"/>
            <p:cNvSpPr/>
            <p:nvPr/>
          </p:nvSpPr>
          <p:spPr>
            <a:xfrm rot="8017443">
              <a:off x="2859058" y="1685303"/>
              <a:ext cx="192503" cy="192503"/>
            </a:xfrm>
            <a:prstGeom prst="arc">
              <a:avLst/>
            </a:prstGeom>
            <a:ln w="22225" cap="rnd">
              <a:solidFill>
                <a:srgbClr val="546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1132593" y="5955452"/>
            <a:ext cx="176592" cy="175291"/>
            <a:chOff x="3864116" y="633743"/>
            <a:chExt cx="1739322" cy="1739322"/>
          </a:xfrm>
        </p:grpSpPr>
        <p:sp>
          <p:nvSpPr>
            <p:cNvPr id="85" name="椭圆 84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1284993" y="6107852"/>
            <a:ext cx="176592" cy="175291"/>
            <a:chOff x="3864116" y="633743"/>
            <a:chExt cx="1739322" cy="1739322"/>
          </a:xfrm>
        </p:grpSpPr>
        <p:sp>
          <p:nvSpPr>
            <p:cNvPr id="88" name="椭圆 87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433606" y="2029501"/>
            <a:ext cx="11175299" cy="3531869"/>
          </a:xfrm>
          <a:prstGeom prst="rect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546250" y="2142145"/>
            <a:ext cx="11175299" cy="3531869"/>
          </a:xfrm>
          <a:prstGeom prst="rect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27125" y="2585120"/>
            <a:ext cx="210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管理人员模块</a:t>
            </a:r>
            <a:endParaRPr lang="zh-CN" altLang="en-US" sz="2400" dirty="0">
              <a:gradFill>
                <a:gsLst>
                  <a:gs pos="7000">
                    <a:srgbClr val="C39DC7"/>
                  </a:gs>
                  <a:gs pos="100000">
                    <a:srgbClr val="6D9CAC"/>
                  </a:gs>
                </a:gsLst>
                <a:lin ang="5400000" scaled="1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67358" y="4956470"/>
            <a:ext cx="16144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ADMINISRATOR LIST</a:t>
            </a:r>
            <a:endParaRPr lang="zh-CN" altLang="en-US" sz="105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 descr="海上的风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54"/>
            <a:ext cx="12192000" cy="685800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685511" y="3165927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登陆注册</a:t>
            </a:r>
            <a:endParaRPr lang="zh-CN" altLang="en-US" sz="4400" dirty="0">
              <a:gradFill>
                <a:gsLst>
                  <a:gs pos="7000">
                    <a:srgbClr val="C39DC7"/>
                  </a:gs>
                  <a:gs pos="100000">
                    <a:srgbClr val="6D9CAC"/>
                  </a:gs>
                </a:gsLst>
                <a:lin ang="5400000" scaled="1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697868" y="3733464"/>
            <a:ext cx="18235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LOG ANG REGISTER</a:t>
            </a:r>
            <a:endParaRPr lang="zh-CN" altLang="en-US" sz="105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41066" y="1194553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541066" y="447544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541066" y="6020398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10400002" y="574822"/>
            <a:ext cx="1157030" cy="550079"/>
            <a:chOff x="10400002" y="574822"/>
            <a:chExt cx="1157030" cy="550079"/>
          </a:xfrm>
        </p:grpSpPr>
        <p:sp>
          <p:nvSpPr>
            <p:cNvPr id="98" name="缺角矩形 97"/>
            <p:cNvSpPr/>
            <p:nvPr/>
          </p:nvSpPr>
          <p:spPr>
            <a:xfrm rot="5400000">
              <a:off x="10400002" y="645442"/>
              <a:ext cx="330735" cy="330735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缺角矩形 98"/>
            <p:cNvSpPr/>
            <p:nvPr/>
          </p:nvSpPr>
          <p:spPr>
            <a:xfrm rot="5952516">
              <a:off x="11368145" y="574822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4178894">
              <a:off x="10921429" y="526489"/>
              <a:ext cx="176940" cy="643492"/>
            </a:xfrm>
            <a:prstGeom prst="ellipse">
              <a:avLst/>
            </a:prstGeom>
            <a:noFill/>
            <a:ln w="6350">
              <a:solidFill>
                <a:srgbClr val="546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缺角矩形 100"/>
            <p:cNvSpPr/>
            <p:nvPr/>
          </p:nvSpPr>
          <p:spPr>
            <a:xfrm rot="5952516">
              <a:off x="11187898" y="936014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565402" y="574822"/>
            <a:ext cx="1157030" cy="550079"/>
            <a:chOff x="10400002" y="574822"/>
            <a:chExt cx="1157030" cy="550079"/>
          </a:xfrm>
        </p:grpSpPr>
        <p:sp>
          <p:nvSpPr>
            <p:cNvPr id="103" name="缺角矩形 102"/>
            <p:cNvSpPr/>
            <p:nvPr/>
          </p:nvSpPr>
          <p:spPr>
            <a:xfrm rot="5400000">
              <a:off x="10400002" y="645442"/>
              <a:ext cx="330735" cy="330735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缺角矩形 103"/>
            <p:cNvSpPr/>
            <p:nvPr/>
          </p:nvSpPr>
          <p:spPr>
            <a:xfrm rot="5952516">
              <a:off x="11368145" y="574822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 rot="4178894">
              <a:off x="10921429" y="526489"/>
              <a:ext cx="176940" cy="643492"/>
            </a:xfrm>
            <a:prstGeom prst="ellipse">
              <a:avLst/>
            </a:prstGeom>
            <a:noFill/>
            <a:ln w="6350">
              <a:solidFill>
                <a:srgbClr val="546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缺角矩形 105"/>
            <p:cNvSpPr/>
            <p:nvPr/>
          </p:nvSpPr>
          <p:spPr>
            <a:xfrm rot="5952516">
              <a:off x="11187898" y="936014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4077179" y="3432848"/>
            <a:ext cx="279208" cy="279208"/>
            <a:chOff x="2814716" y="1662175"/>
            <a:chExt cx="279208" cy="279208"/>
          </a:xfrm>
        </p:grpSpPr>
        <p:sp>
          <p:nvSpPr>
            <p:cNvPr id="108" name="椭圆 107"/>
            <p:cNvSpPr/>
            <p:nvPr/>
          </p:nvSpPr>
          <p:spPr>
            <a:xfrm>
              <a:off x="2814716" y="1662175"/>
              <a:ext cx="279208" cy="279208"/>
            </a:xfrm>
            <a:prstGeom prst="ellipse">
              <a:avLst/>
            </a:prstGeom>
            <a:noFill/>
            <a:ln w="12700">
              <a:solidFill>
                <a:srgbClr val="546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2899625" y="1744418"/>
              <a:ext cx="34622" cy="6525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2975636" y="1743875"/>
              <a:ext cx="34622" cy="6525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弧形 110"/>
            <p:cNvSpPr/>
            <p:nvPr/>
          </p:nvSpPr>
          <p:spPr>
            <a:xfrm rot="8017443">
              <a:off x="2859058" y="1685303"/>
              <a:ext cx="192503" cy="192503"/>
            </a:xfrm>
            <a:prstGeom prst="arc">
              <a:avLst/>
            </a:prstGeom>
            <a:ln w="22225" cap="rnd">
              <a:solidFill>
                <a:srgbClr val="546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椭圆 111"/>
          <p:cNvSpPr/>
          <p:nvPr/>
        </p:nvSpPr>
        <p:spPr>
          <a:xfrm>
            <a:off x="1655072" y="1943891"/>
            <a:ext cx="564972" cy="564972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5548903" y="5010761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1715950" y="1871323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ln w="6350">
                  <a:solidFill>
                    <a:srgbClr val="546078"/>
                  </a:solidFill>
                </a:ln>
                <a:noFill/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  <a:endParaRPr lang="zh-CN" altLang="en-US" sz="8000" dirty="0">
              <a:ln w="6350">
                <a:solidFill>
                  <a:srgbClr val="546078"/>
                </a:solidFill>
              </a:ln>
              <a:noFill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685511" y="1896396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01</a:t>
            </a:r>
            <a:endParaRPr lang="zh-CN" altLang="en-US" sz="8000" dirty="0">
              <a:solidFill>
                <a:srgbClr val="48536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2" name="图形 38"/>
          <p:cNvGrpSpPr/>
          <p:nvPr/>
        </p:nvGrpSpPr>
        <p:grpSpPr>
          <a:xfrm>
            <a:off x="536538" y="6180293"/>
            <a:ext cx="1133228" cy="545499"/>
            <a:chOff x="536538" y="6180293"/>
            <a:chExt cx="1133228" cy="545499"/>
          </a:xfrm>
          <a:noFill/>
        </p:grpSpPr>
        <p:sp>
          <p:nvSpPr>
            <p:cNvPr id="3" name="任意多边形: 形状 2"/>
            <p:cNvSpPr/>
            <p:nvPr/>
          </p:nvSpPr>
          <p:spPr>
            <a:xfrm rot="-599999">
              <a:off x="559737" y="6271904"/>
              <a:ext cx="1086831" cy="362277"/>
            </a:xfrm>
            <a:custGeom>
              <a:avLst/>
              <a:gdLst>
                <a:gd name="connsiteX0" fmla="*/ 1086831 w 1086831"/>
                <a:gd name="connsiteY0" fmla="*/ 181139 h 362277"/>
                <a:gd name="connsiteX1" fmla="*/ 543416 w 1086831"/>
                <a:gd name="connsiteY1" fmla="*/ 362277 h 362277"/>
                <a:gd name="connsiteX2" fmla="*/ 0 w 1086831"/>
                <a:gd name="connsiteY2" fmla="*/ 181139 h 362277"/>
                <a:gd name="connsiteX3" fmla="*/ 543416 w 1086831"/>
                <a:gd name="connsiteY3" fmla="*/ 0 h 362277"/>
                <a:gd name="connsiteX4" fmla="*/ 1086831 w 1086831"/>
                <a:gd name="connsiteY4" fmla="*/ 181139 h 36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831" h="362277">
                  <a:moveTo>
                    <a:pt x="1086831" y="181139"/>
                  </a:moveTo>
                  <a:cubicBezTo>
                    <a:pt x="1086831" y="281179"/>
                    <a:pt x="843536" y="362277"/>
                    <a:pt x="543416" y="362277"/>
                  </a:cubicBezTo>
                  <a:cubicBezTo>
                    <a:pt x="243295" y="362277"/>
                    <a:pt x="0" y="281179"/>
                    <a:pt x="0" y="181139"/>
                  </a:cubicBezTo>
                  <a:cubicBezTo>
                    <a:pt x="0" y="81098"/>
                    <a:pt x="243295" y="0"/>
                    <a:pt x="543416" y="0"/>
                  </a:cubicBezTo>
                  <a:cubicBezTo>
                    <a:pt x="843536" y="0"/>
                    <a:pt x="1086831" y="81098"/>
                    <a:pt x="1086831" y="181139"/>
                  </a:cubicBezTo>
                  <a:close/>
                </a:path>
              </a:pathLst>
            </a:custGeom>
            <a:noFill/>
            <a:ln w="15875" cap="flat">
              <a:solidFill>
                <a:srgbClr val="48536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559735" y="6271905"/>
              <a:ext cx="1086831" cy="362277"/>
            </a:xfrm>
            <a:custGeom>
              <a:avLst/>
              <a:gdLst>
                <a:gd name="connsiteX0" fmla="*/ 1086831 w 1086831"/>
                <a:gd name="connsiteY0" fmla="*/ 181139 h 362277"/>
                <a:gd name="connsiteX1" fmla="*/ 543416 w 1086831"/>
                <a:gd name="connsiteY1" fmla="*/ 362277 h 362277"/>
                <a:gd name="connsiteX2" fmla="*/ 0 w 1086831"/>
                <a:gd name="connsiteY2" fmla="*/ 181139 h 362277"/>
                <a:gd name="connsiteX3" fmla="*/ 543416 w 1086831"/>
                <a:gd name="connsiteY3" fmla="*/ 0 h 362277"/>
                <a:gd name="connsiteX4" fmla="*/ 1086831 w 1086831"/>
                <a:gd name="connsiteY4" fmla="*/ 181139 h 36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831" h="362277">
                  <a:moveTo>
                    <a:pt x="1086831" y="181139"/>
                  </a:moveTo>
                  <a:cubicBezTo>
                    <a:pt x="1086831" y="281179"/>
                    <a:pt x="843536" y="362277"/>
                    <a:pt x="543416" y="362277"/>
                  </a:cubicBezTo>
                  <a:cubicBezTo>
                    <a:pt x="243295" y="362277"/>
                    <a:pt x="0" y="281179"/>
                    <a:pt x="0" y="181139"/>
                  </a:cubicBezTo>
                  <a:cubicBezTo>
                    <a:pt x="0" y="81098"/>
                    <a:pt x="243295" y="0"/>
                    <a:pt x="543416" y="0"/>
                  </a:cubicBezTo>
                  <a:cubicBezTo>
                    <a:pt x="843536" y="0"/>
                    <a:pt x="1086831" y="81098"/>
                    <a:pt x="1086831" y="181139"/>
                  </a:cubicBezTo>
                  <a:close/>
                </a:path>
              </a:pathLst>
            </a:custGeom>
            <a:noFill/>
            <a:ln w="15875" cap="flat">
              <a:solidFill>
                <a:srgbClr val="48536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 rot="-4800001">
              <a:off x="922014" y="5909627"/>
              <a:ext cx="362277" cy="1086831"/>
            </a:xfrm>
            <a:custGeom>
              <a:avLst/>
              <a:gdLst>
                <a:gd name="connsiteX0" fmla="*/ 362277 w 362277"/>
                <a:gd name="connsiteY0" fmla="*/ 543416 h 1086831"/>
                <a:gd name="connsiteX1" fmla="*/ 181139 w 362277"/>
                <a:gd name="connsiteY1" fmla="*/ 1086831 h 1086831"/>
                <a:gd name="connsiteX2" fmla="*/ 0 w 362277"/>
                <a:gd name="connsiteY2" fmla="*/ 543416 h 1086831"/>
                <a:gd name="connsiteX3" fmla="*/ 181139 w 362277"/>
                <a:gd name="connsiteY3" fmla="*/ 0 h 1086831"/>
                <a:gd name="connsiteX4" fmla="*/ 362277 w 362277"/>
                <a:gd name="connsiteY4" fmla="*/ 543416 h 108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277" h="1086831">
                  <a:moveTo>
                    <a:pt x="362277" y="543416"/>
                  </a:moveTo>
                  <a:cubicBezTo>
                    <a:pt x="362277" y="843536"/>
                    <a:pt x="281179" y="1086831"/>
                    <a:pt x="181139" y="1086831"/>
                  </a:cubicBezTo>
                  <a:cubicBezTo>
                    <a:pt x="81098" y="1086831"/>
                    <a:pt x="0" y="843536"/>
                    <a:pt x="0" y="543416"/>
                  </a:cubicBezTo>
                  <a:cubicBezTo>
                    <a:pt x="0" y="243295"/>
                    <a:pt x="81098" y="0"/>
                    <a:pt x="181139" y="0"/>
                  </a:cubicBezTo>
                  <a:cubicBezTo>
                    <a:pt x="281179" y="0"/>
                    <a:pt x="362277" y="243295"/>
                    <a:pt x="362277" y="543416"/>
                  </a:cubicBezTo>
                  <a:close/>
                </a:path>
              </a:pathLst>
            </a:custGeom>
            <a:noFill/>
            <a:ln w="15875" cap="flat">
              <a:solidFill>
                <a:srgbClr val="48536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907794" y="6314488"/>
            <a:ext cx="281855" cy="279779"/>
            <a:chOff x="3864116" y="633743"/>
            <a:chExt cx="1739322" cy="1739322"/>
          </a:xfrm>
        </p:grpSpPr>
        <p:sp>
          <p:nvSpPr>
            <p:cNvPr id="115" name="椭圆 114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1274821" y="6379277"/>
            <a:ext cx="159006" cy="157835"/>
            <a:chOff x="3864116" y="633743"/>
            <a:chExt cx="1739322" cy="1739322"/>
          </a:xfrm>
        </p:grpSpPr>
        <p:sp>
          <p:nvSpPr>
            <p:cNvPr id="118" name="椭圆 117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9742318" y="6248125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PART ONE</a:t>
            </a:r>
            <a:endParaRPr lang="zh-CN" altLang="en-US" sz="2400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334444" y="481626"/>
            <a:ext cx="75827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PROJECT REPORT</a:t>
            </a:r>
            <a:endParaRPr lang="zh-CN" altLang="en-US" sz="4400" dirty="0">
              <a:solidFill>
                <a:srgbClr val="48536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10259181" y="3696816"/>
            <a:ext cx="334905" cy="334905"/>
            <a:chOff x="3864116" y="633743"/>
            <a:chExt cx="1739322" cy="1739322"/>
          </a:xfrm>
        </p:grpSpPr>
        <p:sp>
          <p:nvSpPr>
            <p:cNvPr id="130" name="椭圆 129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9213434" y="4808445"/>
            <a:ext cx="334905" cy="334905"/>
            <a:chOff x="3864116" y="633743"/>
            <a:chExt cx="1739322" cy="1739322"/>
          </a:xfrm>
        </p:grpSpPr>
        <p:sp>
          <p:nvSpPr>
            <p:cNvPr id="133" name="椭圆 132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78180" y="1982268"/>
            <a:ext cx="46973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1.</a:t>
            </a:r>
            <a:r>
              <a:rPr lang="zh-CN" altLang="en-US" sz="4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功能简介</a:t>
            </a:r>
            <a:endParaRPr lang="en-US" altLang="zh-CN" sz="4400" dirty="0">
              <a:gradFill>
                <a:gsLst>
                  <a:gs pos="7000">
                    <a:srgbClr val="C39DC7"/>
                  </a:gs>
                  <a:gs pos="100000">
                    <a:srgbClr val="6D9CAC"/>
                  </a:gs>
                </a:gsLst>
                <a:lin ang="5400000" scaled="1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4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2.</a:t>
            </a:r>
            <a:r>
              <a:rPr lang="zh-CN" altLang="en-US" sz="4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页面展示</a:t>
            </a:r>
            <a:endParaRPr lang="en-US" altLang="zh-CN" sz="4400" dirty="0">
              <a:gradFill>
                <a:gsLst>
                  <a:gs pos="7000">
                    <a:srgbClr val="C39DC7"/>
                  </a:gs>
                  <a:gs pos="100000">
                    <a:srgbClr val="6D9CAC"/>
                  </a:gs>
                </a:gsLst>
                <a:lin ang="5400000" scaled="1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4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3.</a:t>
            </a:r>
            <a:r>
              <a:rPr lang="zh-CN" altLang="en-US" sz="4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技术介绍</a:t>
            </a:r>
            <a:endParaRPr lang="en-US" altLang="zh-CN" sz="4400" dirty="0">
              <a:gradFill>
                <a:gsLst>
                  <a:gs pos="7000">
                    <a:srgbClr val="C39DC7"/>
                  </a:gs>
                  <a:gs pos="100000">
                    <a:srgbClr val="6D9CAC"/>
                  </a:gs>
                </a:gsLst>
                <a:lin ang="5400000" scaled="1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4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4.</a:t>
            </a:r>
            <a:r>
              <a:rPr lang="zh-CN" altLang="en-US" sz="4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亮点</a:t>
            </a:r>
            <a:endParaRPr lang="zh-CN" altLang="en-US" sz="4400" dirty="0">
              <a:gradFill>
                <a:gsLst>
                  <a:gs pos="7000">
                    <a:srgbClr val="C39DC7"/>
                  </a:gs>
                  <a:gs pos="100000">
                    <a:srgbClr val="6D9CAC"/>
                  </a:gs>
                </a:gsLst>
                <a:lin ang="5400000" scaled="1"/>
              </a:gra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17" y="1250309"/>
            <a:ext cx="6487263" cy="4639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 descr="海上的风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244" y="-98322"/>
            <a:ext cx="12192000" cy="6858000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>
            <a:off x="541066" y="1194553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41066" y="447544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380710" y="435512"/>
            <a:ext cx="4479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登录页面展示</a:t>
            </a:r>
            <a:endParaRPr lang="zh-CN" altLang="en-US" sz="48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61525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47397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缺角矩形 61"/>
          <p:cNvSpPr/>
          <p:nvPr/>
        </p:nvSpPr>
        <p:spPr>
          <a:xfrm rot="5400000">
            <a:off x="10147966" y="764746"/>
            <a:ext cx="167110" cy="167110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09067" y="1940342"/>
            <a:ext cx="543524" cy="597358"/>
            <a:chOff x="1609067" y="2302292"/>
            <a:chExt cx="543524" cy="597358"/>
          </a:xfrm>
        </p:grpSpPr>
        <p:grpSp>
          <p:nvGrpSpPr>
            <p:cNvPr id="71" name="组合 70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3828931" y="1940342"/>
            <a:ext cx="543524" cy="597358"/>
            <a:chOff x="1609067" y="2302292"/>
            <a:chExt cx="543524" cy="597358"/>
          </a:xfrm>
        </p:grpSpPr>
        <p:grpSp>
          <p:nvGrpSpPr>
            <p:cNvPr id="64" name="组合 63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6069505" y="1940342"/>
            <a:ext cx="543524" cy="597358"/>
            <a:chOff x="1609067" y="2302292"/>
            <a:chExt cx="543524" cy="597358"/>
          </a:xfrm>
        </p:grpSpPr>
        <p:grpSp>
          <p:nvGrpSpPr>
            <p:cNvPr id="83" name="组合 82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8303573" y="1940342"/>
            <a:ext cx="543524" cy="597358"/>
            <a:chOff x="1609067" y="2302292"/>
            <a:chExt cx="543524" cy="597358"/>
          </a:xfrm>
        </p:grpSpPr>
        <p:grpSp>
          <p:nvGrpSpPr>
            <p:cNvPr id="90" name="组合 89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09" name="直接连接符 108"/>
          <p:cNvCxnSpPr/>
          <p:nvPr/>
        </p:nvCxnSpPr>
        <p:spPr>
          <a:xfrm>
            <a:off x="541066" y="6248998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9742318" y="6343375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PART ONE</a:t>
            </a:r>
            <a:endParaRPr lang="zh-CN" altLang="en-US" sz="2400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111" name="图形 1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3" y="6028005"/>
            <a:ext cx="1326541" cy="10351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0777" y="3294557"/>
            <a:ext cx="87196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1.</a:t>
            </a:r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登陆页面进行了美化</a:t>
            </a:r>
            <a:endParaRPr lang="en-US" altLang="zh-CN" sz="32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2.</a:t>
            </a:r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在网页的页眉处添加了项目的名称</a:t>
            </a:r>
            <a:endParaRPr lang="en-US" altLang="zh-CN" sz="32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32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以及当前登陆状态的展示</a:t>
            </a:r>
            <a:endParaRPr lang="en-US" altLang="zh-CN" sz="32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32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70" y="1276242"/>
            <a:ext cx="9624378" cy="4952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 descr="海上的风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9" y="0"/>
            <a:ext cx="12192000" cy="6858000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>
            <a:off x="541066" y="1194553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41066" y="447544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380710" y="435512"/>
            <a:ext cx="4479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注册页面展示</a:t>
            </a:r>
            <a:endParaRPr lang="zh-CN" altLang="en-US" sz="48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61525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47397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缺角矩形 61"/>
          <p:cNvSpPr/>
          <p:nvPr/>
        </p:nvSpPr>
        <p:spPr>
          <a:xfrm rot="5400000">
            <a:off x="10147966" y="764746"/>
            <a:ext cx="167110" cy="167110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09067" y="1940342"/>
            <a:ext cx="543524" cy="597358"/>
            <a:chOff x="1609067" y="2302292"/>
            <a:chExt cx="543524" cy="597358"/>
          </a:xfrm>
        </p:grpSpPr>
        <p:grpSp>
          <p:nvGrpSpPr>
            <p:cNvPr id="71" name="组合 70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3828931" y="1940342"/>
            <a:ext cx="543524" cy="597358"/>
            <a:chOff x="1609067" y="2302292"/>
            <a:chExt cx="543524" cy="597358"/>
          </a:xfrm>
        </p:grpSpPr>
        <p:grpSp>
          <p:nvGrpSpPr>
            <p:cNvPr id="64" name="组合 63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6069505" y="1940342"/>
            <a:ext cx="543524" cy="597358"/>
            <a:chOff x="1609067" y="2302292"/>
            <a:chExt cx="543524" cy="597358"/>
          </a:xfrm>
        </p:grpSpPr>
        <p:grpSp>
          <p:nvGrpSpPr>
            <p:cNvPr id="83" name="组合 82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8303573" y="1940342"/>
            <a:ext cx="543524" cy="597358"/>
            <a:chOff x="1609067" y="2302292"/>
            <a:chExt cx="543524" cy="597358"/>
          </a:xfrm>
        </p:grpSpPr>
        <p:grpSp>
          <p:nvGrpSpPr>
            <p:cNvPr id="90" name="组合 89"/>
            <p:cNvGrpSpPr/>
            <p:nvPr/>
          </p:nvGrpSpPr>
          <p:grpSpPr>
            <a:xfrm>
              <a:off x="1609067" y="2564745"/>
              <a:ext cx="334905" cy="334905"/>
              <a:chOff x="3864116" y="633743"/>
              <a:chExt cx="1739322" cy="1739322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2021870" y="2302292"/>
              <a:ext cx="130721" cy="138512"/>
              <a:chOff x="3864116" y="633743"/>
              <a:chExt cx="1739322" cy="1739322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4620125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rot="5400000">
                <a:off x="4629460" y="633743"/>
                <a:ext cx="208633" cy="1739322"/>
              </a:xfrm>
              <a:prstGeom prst="ellipse">
                <a:avLst/>
              </a:prstGeom>
              <a:solidFill>
                <a:srgbClr val="546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09" name="直接连接符 108"/>
          <p:cNvCxnSpPr/>
          <p:nvPr/>
        </p:nvCxnSpPr>
        <p:spPr>
          <a:xfrm>
            <a:off x="541066" y="6248998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9742318" y="6343375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PART ONE</a:t>
            </a:r>
            <a:endParaRPr lang="zh-CN" altLang="en-US" sz="2400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111" name="图形 1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3" y="6028005"/>
            <a:ext cx="1326541" cy="10351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618" y="154310"/>
            <a:ext cx="5976981" cy="6419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海上的风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>
            <a:off x="541066" y="1194553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41066" y="447544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380710" y="435512"/>
            <a:ext cx="4479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85368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技术介绍</a:t>
            </a:r>
            <a:r>
              <a:rPr lang="zh-CN" altLang="en-US" sz="1100" dirty="0">
                <a:solidFill>
                  <a:srgbClr val="485368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160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en-US" altLang="zh-CN" sz="120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TECHNOLOGY </a:t>
            </a:r>
            <a:r>
              <a:rPr lang="zh-CN" altLang="en-US" sz="120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 </a:t>
            </a:r>
            <a:endParaRPr lang="en-US" altLang="zh-CN" sz="120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r>
              <a:rPr lang="en-US" altLang="zh-CN" sz="120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INTRODUCTION</a:t>
            </a:r>
            <a:endParaRPr lang="zh-CN" altLang="en-US" sz="120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endParaRPr lang="zh-CN" altLang="en-US" sz="480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61525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47397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缺角矩形 61"/>
          <p:cNvSpPr/>
          <p:nvPr/>
        </p:nvSpPr>
        <p:spPr>
          <a:xfrm rot="5400000">
            <a:off x="10147966" y="764746"/>
            <a:ext cx="167110" cy="167110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>
            <a:off x="1466747" y="2746155"/>
            <a:ext cx="2210876" cy="2640740"/>
          </a:xfrm>
          <a:custGeom>
            <a:avLst/>
            <a:gdLst>
              <a:gd name="connsiteX0" fmla="*/ 838910 w 1677820"/>
              <a:gd name="connsiteY0" fmla="*/ 0 h 2004041"/>
              <a:gd name="connsiteX1" fmla="*/ 1677820 w 1677820"/>
              <a:gd name="connsiteY1" fmla="*/ 838910 h 2004041"/>
              <a:gd name="connsiteX2" fmla="*/ 1677820 w 1677820"/>
              <a:gd name="connsiteY2" fmla="*/ 2004041 h 2004041"/>
              <a:gd name="connsiteX3" fmla="*/ 0 w 1677820"/>
              <a:gd name="connsiteY3" fmla="*/ 2004041 h 2004041"/>
              <a:gd name="connsiteX4" fmla="*/ 0 w 1677820"/>
              <a:gd name="connsiteY4" fmla="*/ 838910 h 2004041"/>
              <a:gd name="connsiteX5" fmla="*/ 838910 w 1677820"/>
              <a:gd name="connsiteY5" fmla="*/ 0 h 200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7820" h="2004041">
                <a:moveTo>
                  <a:pt x="838910" y="0"/>
                </a:moveTo>
                <a:cubicBezTo>
                  <a:pt x="1302227" y="0"/>
                  <a:pt x="1677820" y="375593"/>
                  <a:pt x="1677820" y="838910"/>
                </a:cubicBezTo>
                <a:lnTo>
                  <a:pt x="1677820" y="2004041"/>
                </a:lnTo>
                <a:lnTo>
                  <a:pt x="0" y="2004041"/>
                </a:lnTo>
                <a:lnTo>
                  <a:pt x="0" y="838910"/>
                </a:lnTo>
                <a:cubicBezTo>
                  <a:pt x="0" y="375593"/>
                  <a:pt x="375593" y="0"/>
                  <a:pt x="838910" y="0"/>
                </a:cubicBezTo>
                <a:close/>
              </a:path>
            </a:pathLst>
          </a:custGeom>
          <a:solidFill>
            <a:srgbClr val="6D9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/>
          <p:cNvSpPr/>
          <p:nvPr/>
        </p:nvSpPr>
        <p:spPr>
          <a:xfrm>
            <a:off x="1523052" y="2822976"/>
            <a:ext cx="2210876" cy="2640740"/>
          </a:xfrm>
          <a:custGeom>
            <a:avLst/>
            <a:gdLst>
              <a:gd name="connsiteX0" fmla="*/ 838910 w 1677820"/>
              <a:gd name="connsiteY0" fmla="*/ 0 h 2004041"/>
              <a:gd name="connsiteX1" fmla="*/ 1677820 w 1677820"/>
              <a:gd name="connsiteY1" fmla="*/ 838910 h 2004041"/>
              <a:gd name="connsiteX2" fmla="*/ 1677820 w 1677820"/>
              <a:gd name="connsiteY2" fmla="*/ 2004041 h 2004041"/>
              <a:gd name="connsiteX3" fmla="*/ 0 w 1677820"/>
              <a:gd name="connsiteY3" fmla="*/ 2004041 h 2004041"/>
              <a:gd name="connsiteX4" fmla="*/ 0 w 1677820"/>
              <a:gd name="connsiteY4" fmla="*/ 838910 h 2004041"/>
              <a:gd name="connsiteX5" fmla="*/ 838910 w 1677820"/>
              <a:gd name="connsiteY5" fmla="*/ 0 h 200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7820" h="2004041">
                <a:moveTo>
                  <a:pt x="838910" y="0"/>
                </a:moveTo>
                <a:cubicBezTo>
                  <a:pt x="1302227" y="0"/>
                  <a:pt x="1677820" y="375593"/>
                  <a:pt x="1677820" y="838910"/>
                </a:cubicBezTo>
                <a:lnTo>
                  <a:pt x="1677820" y="2004041"/>
                </a:lnTo>
                <a:lnTo>
                  <a:pt x="0" y="2004041"/>
                </a:lnTo>
                <a:lnTo>
                  <a:pt x="0" y="838910"/>
                </a:lnTo>
                <a:cubicBezTo>
                  <a:pt x="0" y="375593"/>
                  <a:pt x="375593" y="0"/>
                  <a:pt x="838910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1520811" y="3406720"/>
            <a:ext cx="22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85368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用户输入信息的检测</a:t>
            </a:r>
            <a:endParaRPr lang="zh-CN" altLang="en-US" sz="16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663445" y="3825772"/>
            <a:ext cx="1842886" cy="110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546078">
                    <a:alpha val="57000"/>
                  </a:srgb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OPPOSans R" panose="00020600040101010101" pitchFamily="18" charset="-122"/>
              </a:rPr>
              <a:t>建立数据库模型，主要实现数据库建立连接、执行查询、释放连接、判断等操作</a:t>
            </a:r>
            <a:endParaRPr lang="en-US" altLang="zh-CN" sz="1400" dirty="0">
              <a:solidFill>
                <a:srgbClr val="546078">
                  <a:alpha val="57000"/>
                </a:srgbClr>
              </a:solidFill>
              <a:latin typeface="新宋体" panose="02010609030101010101" pitchFamily="49" charset="-122"/>
              <a:ea typeface="新宋体" panose="02010609030101010101" pitchFamily="49" charset="-122"/>
              <a:cs typeface="OPPOSans R" panose="00020600040101010101" pitchFamily="18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381593" y="2941520"/>
            <a:ext cx="470266" cy="470266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iconfont-10124-5145310"/>
          <p:cNvSpPr/>
          <p:nvPr/>
        </p:nvSpPr>
        <p:spPr>
          <a:xfrm>
            <a:off x="2498932" y="3050082"/>
            <a:ext cx="232961" cy="225257"/>
          </a:xfrm>
          <a:custGeom>
            <a:avLst/>
            <a:gdLst>
              <a:gd name="connsiteX0" fmla="*/ 114279 w 380929"/>
              <a:gd name="connsiteY0" fmla="*/ 152471 h 368331"/>
              <a:gd name="connsiteX1" fmla="*/ 266651 w 380929"/>
              <a:gd name="connsiteY1" fmla="*/ 152471 h 368331"/>
              <a:gd name="connsiteX2" fmla="*/ 266651 w 380929"/>
              <a:gd name="connsiteY2" fmla="*/ 177767 h 368331"/>
              <a:gd name="connsiteX3" fmla="*/ 114279 w 380929"/>
              <a:gd name="connsiteY3" fmla="*/ 177767 h 368331"/>
              <a:gd name="connsiteX4" fmla="*/ 38093 w 380929"/>
              <a:gd name="connsiteY4" fmla="*/ 88876 h 368331"/>
              <a:gd name="connsiteX5" fmla="*/ 25379 w 380929"/>
              <a:gd name="connsiteY5" fmla="*/ 101593 h 368331"/>
              <a:gd name="connsiteX6" fmla="*/ 25379 w 380929"/>
              <a:gd name="connsiteY6" fmla="*/ 330226 h 368331"/>
              <a:gd name="connsiteX7" fmla="*/ 38093 w 380929"/>
              <a:gd name="connsiteY7" fmla="*/ 342943 h 368331"/>
              <a:gd name="connsiteX8" fmla="*/ 342836 w 380929"/>
              <a:gd name="connsiteY8" fmla="*/ 342943 h 368331"/>
              <a:gd name="connsiteX9" fmla="*/ 355550 w 380929"/>
              <a:gd name="connsiteY9" fmla="*/ 330226 h 368331"/>
              <a:gd name="connsiteX10" fmla="*/ 355550 w 380929"/>
              <a:gd name="connsiteY10" fmla="*/ 101593 h 368331"/>
              <a:gd name="connsiteX11" fmla="*/ 342836 w 380929"/>
              <a:gd name="connsiteY11" fmla="*/ 88876 h 368331"/>
              <a:gd name="connsiteX12" fmla="*/ 38093 w 380929"/>
              <a:gd name="connsiteY12" fmla="*/ 63488 h 368331"/>
              <a:gd name="connsiteX13" fmla="*/ 101581 w 380929"/>
              <a:gd name="connsiteY13" fmla="*/ 63488 h 368331"/>
              <a:gd name="connsiteX14" fmla="*/ 101581 w 380929"/>
              <a:gd name="connsiteY14" fmla="*/ 76186 h 368331"/>
              <a:gd name="connsiteX15" fmla="*/ 127018 w 380929"/>
              <a:gd name="connsiteY15" fmla="*/ 76186 h 368331"/>
              <a:gd name="connsiteX16" fmla="*/ 127018 w 380929"/>
              <a:gd name="connsiteY16" fmla="*/ 63488 h 368331"/>
              <a:gd name="connsiteX17" fmla="*/ 254010 w 380929"/>
              <a:gd name="connsiteY17" fmla="*/ 63488 h 368331"/>
              <a:gd name="connsiteX18" fmla="*/ 254010 w 380929"/>
              <a:gd name="connsiteY18" fmla="*/ 76186 h 368331"/>
              <a:gd name="connsiteX19" fmla="*/ 279447 w 380929"/>
              <a:gd name="connsiteY19" fmla="*/ 76186 h 368331"/>
              <a:gd name="connsiteX20" fmla="*/ 279447 w 380929"/>
              <a:gd name="connsiteY20" fmla="*/ 63488 h 368331"/>
              <a:gd name="connsiteX21" fmla="*/ 342836 w 380929"/>
              <a:gd name="connsiteY21" fmla="*/ 63488 h 368331"/>
              <a:gd name="connsiteX22" fmla="*/ 380929 w 380929"/>
              <a:gd name="connsiteY22" fmla="*/ 101593 h 368331"/>
              <a:gd name="connsiteX23" fmla="*/ 380929 w 380929"/>
              <a:gd name="connsiteY23" fmla="*/ 330226 h 368331"/>
              <a:gd name="connsiteX24" fmla="*/ 342836 w 380929"/>
              <a:gd name="connsiteY24" fmla="*/ 368331 h 368331"/>
              <a:gd name="connsiteX25" fmla="*/ 38093 w 380929"/>
              <a:gd name="connsiteY25" fmla="*/ 368331 h 368331"/>
              <a:gd name="connsiteX26" fmla="*/ 0 w 380929"/>
              <a:gd name="connsiteY26" fmla="*/ 330226 h 368331"/>
              <a:gd name="connsiteX27" fmla="*/ 0 w 380929"/>
              <a:gd name="connsiteY27" fmla="*/ 101593 h 368331"/>
              <a:gd name="connsiteX28" fmla="*/ 38093 w 380929"/>
              <a:gd name="connsiteY28" fmla="*/ 63488 h 368331"/>
              <a:gd name="connsiteX29" fmla="*/ 139688 w 380929"/>
              <a:gd name="connsiteY29" fmla="*/ 0 h 368331"/>
              <a:gd name="connsiteX30" fmla="*/ 241340 w 380929"/>
              <a:gd name="connsiteY30" fmla="*/ 0 h 368331"/>
              <a:gd name="connsiteX31" fmla="*/ 279447 w 380929"/>
              <a:gd name="connsiteY31" fmla="*/ 50759 h 368331"/>
              <a:gd name="connsiteX32" fmla="*/ 279447 w 380929"/>
              <a:gd name="connsiteY32" fmla="*/ 63488 h 368331"/>
              <a:gd name="connsiteX33" fmla="*/ 254010 w 380929"/>
              <a:gd name="connsiteY33" fmla="*/ 63488 h 368331"/>
              <a:gd name="connsiteX34" fmla="*/ 254010 w 380929"/>
              <a:gd name="connsiteY34" fmla="*/ 50759 h 368331"/>
              <a:gd name="connsiteX35" fmla="*/ 241340 w 380929"/>
              <a:gd name="connsiteY35" fmla="*/ 25379 h 368331"/>
              <a:gd name="connsiteX36" fmla="*/ 139688 w 380929"/>
              <a:gd name="connsiteY36" fmla="*/ 25379 h 368331"/>
              <a:gd name="connsiteX37" fmla="*/ 127018 w 380929"/>
              <a:gd name="connsiteY37" fmla="*/ 50759 h 368331"/>
              <a:gd name="connsiteX38" fmla="*/ 127018 w 380929"/>
              <a:gd name="connsiteY38" fmla="*/ 63488 h 368331"/>
              <a:gd name="connsiteX39" fmla="*/ 101581 w 380929"/>
              <a:gd name="connsiteY39" fmla="*/ 63488 h 368331"/>
              <a:gd name="connsiteX40" fmla="*/ 101581 w 380929"/>
              <a:gd name="connsiteY40" fmla="*/ 50759 h 368331"/>
              <a:gd name="connsiteX41" fmla="*/ 139688 w 380929"/>
              <a:gd name="connsiteY41" fmla="*/ 0 h 36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80929" h="368331">
                <a:moveTo>
                  <a:pt x="114279" y="152471"/>
                </a:moveTo>
                <a:lnTo>
                  <a:pt x="266651" y="152471"/>
                </a:lnTo>
                <a:lnTo>
                  <a:pt x="266651" y="177767"/>
                </a:lnTo>
                <a:lnTo>
                  <a:pt x="114279" y="177767"/>
                </a:lnTo>
                <a:close/>
                <a:moveTo>
                  <a:pt x="38093" y="88876"/>
                </a:moveTo>
                <a:cubicBezTo>
                  <a:pt x="31093" y="88876"/>
                  <a:pt x="25379" y="94592"/>
                  <a:pt x="25379" y="101593"/>
                </a:cubicBezTo>
                <a:lnTo>
                  <a:pt x="25379" y="330226"/>
                </a:lnTo>
                <a:cubicBezTo>
                  <a:pt x="25379" y="337227"/>
                  <a:pt x="31093" y="342943"/>
                  <a:pt x="38093" y="342943"/>
                </a:cubicBezTo>
                <a:lnTo>
                  <a:pt x="342836" y="342943"/>
                </a:lnTo>
                <a:cubicBezTo>
                  <a:pt x="349836" y="342943"/>
                  <a:pt x="355550" y="337227"/>
                  <a:pt x="355550" y="330226"/>
                </a:cubicBezTo>
                <a:lnTo>
                  <a:pt x="355550" y="101593"/>
                </a:lnTo>
                <a:cubicBezTo>
                  <a:pt x="355550" y="94592"/>
                  <a:pt x="349836" y="88876"/>
                  <a:pt x="342836" y="88876"/>
                </a:cubicBezTo>
                <a:close/>
                <a:moveTo>
                  <a:pt x="38093" y="63488"/>
                </a:moveTo>
                <a:lnTo>
                  <a:pt x="101581" y="63488"/>
                </a:lnTo>
                <a:lnTo>
                  <a:pt x="101581" y="76186"/>
                </a:lnTo>
                <a:lnTo>
                  <a:pt x="127018" y="76186"/>
                </a:lnTo>
                <a:lnTo>
                  <a:pt x="127018" y="63488"/>
                </a:lnTo>
                <a:lnTo>
                  <a:pt x="254010" y="63488"/>
                </a:lnTo>
                <a:lnTo>
                  <a:pt x="254010" y="76186"/>
                </a:lnTo>
                <a:lnTo>
                  <a:pt x="279447" y="76186"/>
                </a:lnTo>
                <a:lnTo>
                  <a:pt x="279447" y="63488"/>
                </a:lnTo>
                <a:lnTo>
                  <a:pt x="342836" y="63488"/>
                </a:lnTo>
                <a:cubicBezTo>
                  <a:pt x="363882" y="63488"/>
                  <a:pt x="380929" y="80540"/>
                  <a:pt x="380929" y="101593"/>
                </a:cubicBezTo>
                <a:lnTo>
                  <a:pt x="380929" y="330226"/>
                </a:lnTo>
                <a:cubicBezTo>
                  <a:pt x="380929" y="351279"/>
                  <a:pt x="363882" y="368331"/>
                  <a:pt x="342836" y="368331"/>
                </a:cubicBezTo>
                <a:lnTo>
                  <a:pt x="38093" y="368331"/>
                </a:lnTo>
                <a:cubicBezTo>
                  <a:pt x="17047" y="368331"/>
                  <a:pt x="0" y="351279"/>
                  <a:pt x="0" y="330226"/>
                </a:cubicBezTo>
                <a:lnTo>
                  <a:pt x="0" y="101593"/>
                </a:lnTo>
                <a:cubicBezTo>
                  <a:pt x="0" y="80540"/>
                  <a:pt x="17047" y="63488"/>
                  <a:pt x="38093" y="63488"/>
                </a:cubicBezTo>
                <a:close/>
                <a:moveTo>
                  <a:pt x="139688" y="0"/>
                </a:moveTo>
                <a:lnTo>
                  <a:pt x="241340" y="0"/>
                </a:lnTo>
                <a:cubicBezTo>
                  <a:pt x="272969" y="0"/>
                  <a:pt x="279447" y="12952"/>
                  <a:pt x="279447" y="50759"/>
                </a:cubicBezTo>
                <a:lnTo>
                  <a:pt x="279447" y="63488"/>
                </a:lnTo>
                <a:lnTo>
                  <a:pt x="254010" y="63488"/>
                </a:lnTo>
                <a:lnTo>
                  <a:pt x="254010" y="50759"/>
                </a:lnTo>
                <a:cubicBezTo>
                  <a:pt x="254010" y="25141"/>
                  <a:pt x="254153" y="25379"/>
                  <a:pt x="241340" y="25379"/>
                </a:cubicBezTo>
                <a:lnTo>
                  <a:pt x="139688" y="25379"/>
                </a:lnTo>
                <a:cubicBezTo>
                  <a:pt x="126875" y="25379"/>
                  <a:pt x="127018" y="25141"/>
                  <a:pt x="127018" y="50759"/>
                </a:cubicBezTo>
                <a:lnTo>
                  <a:pt x="127018" y="63488"/>
                </a:lnTo>
                <a:lnTo>
                  <a:pt x="101581" y="63488"/>
                </a:lnTo>
                <a:lnTo>
                  <a:pt x="101581" y="50759"/>
                </a:lnTo>
                <a:cubicBezTo>
                  <a:pt x="101581" y="12952"/>
                  <a:pt x="108059" y="0"/>
                  <a:pt x="1396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541066" y="6248998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9742318" y="6343375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PART ONE</a:t>
            </a:r>
            <a:endParaRPr lang="zh-CN" altLang="en-US" sz="2400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3" y="6028005"/>
            <a:ext cx="1326541" cy="1035199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080151" y="1634769"/>
            <a:ext cx="10031695" cy="4144808"/>
          </a:xfrm>
          <a:prstGeom prst="rect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4111277" y="1634769"/>
            <a:ext cx="0" cy="4144808"/>
          </a:xfrm>
          <a:prstGeom prst="line">
            <a:avLst/>
          </a:prstGeom>
          <a:ln w="12700">
            <a:solidFill>
              <a:srgbClr val="48536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8066749" y="1634769"/>
            <a:ext cx="0" cy="4144808"/>
          </a:xfrm>
          <a:prstGeom prst="line">
            <a:avLst/>
          </a:prstGeom>
          <a:ln w="12700">
            <a:solidFill>
              <a:srgbClr val="48536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/>
          <p:cNvSpPr/>
          <p:nvPr/>
        </p:nvSpPr>
        <p:spPr>
          <a:xfrm>
            <a:off x="8438530" y="2747684"/>
            <a:ext cx="2210876" cy="2640740"/>
          </a:xfrm>
          <a:custGeom>
            <a:avLst/>
            <a:gdLst>
              <a:gd name="connsiteX0" fmla="*/ 838910 w 1677820"/>
              <a:gd name="connsiteY0" fmla="*/ 0 h 2004041"/>
              <a:gd name="connsiteX1" fmla="*/ 1677820 w 1677820"/>
              <a:gd name="connsiteY1" fmla="*/ 838910 h 2004041"/>
              <a:gd name="connsiteX2" fmla="*/ 1677820 w 1677820"/>
              <a:gd name="connsiteY2" fmla="*/ 2004041 h 2004041"/>
              <a:gd name="connsiteX3" fmla="*/ 0 w 1677820"/>
              <a:gd name="connsiteY3" fmla="*/ 2004041 h 2004041"/>
              <a:gd name="connsiteX4" fmla="*/ 0 w 1677820"/>
              <a:gd name="connsiteY4" fmla="*/ 838910 h 2004041"/>
              <a:gd name="connsiteX5" fmla="*/ 838910 w 1677820"/>
              <a:gd name="connsiteY5" fmla="*/ 0 h 200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7820" h="2004041">
                <a:moveTo>
                  <a:pt x="838910" y="0"/>
                </a:moveTo>
                <a:cubicBezTo>
                  <a:pt x="1302227" y="0"/>
                  <a:pt x="1677820" y="375593"/>
                  <a:pt x="1677820" y="838910"/>
                </a:cubicBezTo>
                <a:lnTo>
                  <a:pt x="1677820" y="2004041"/>
                </a:lnTo>
                <a:lnTo>
                  <a:pt x="0" y="2004041"/>
                </a:lnTo>
                <a:lnTo>
                  <a:pt x="0" y="838910"/>
                </a:lnTo>
                <a:cubicBezTo>
                  <a:pt x="0" y="375593"/>
                  <a:pt x="375593" y="0"/>
                  <a:pt x="838910" y="0"/>
                </a:cubicBezTo>
                <a:close/>
              </a:path>
            </a:pathLst>
          </a:custGeom>
          <a:solidFill>
            <a:srgbClr val="6D9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8509680" y="2819639"/>
            <a:ext cx="2210876" cy="2640740"/>
          </a:xfrm>
          <a:custGeom>
            <a:avLst/>
            <a:gdLst>
              <a:gd name="connsiteX0" fmla="*/ 838910 w 1677820"/>
              <a:gd name="connsiteY0" fmla="*/ 0 h 2004041"/>
              <a:gd name="connsiteX1" fmla="*/ 1677820 w 1677820"/>
              <a:gd name="connsiteY1" fmla="*/ 838910 h 2004041"/>
              <a:gd name="connsiteX2" fmla="*/ 1677820 w 1677820"/>
              <a:gd name="connsiteY2" fmla="*/ 2004041 h 2004041"/>
              <a:gd name="connsiteX3" fmla="*/ 0 w 1677820"/>
              <a:gd name="connsiteY3" fmla="*/ 2004041 h 2004041"/>
              <a:gd name="connsiteX4" fmla="*/ 0 w 1677820"/>
              <a:gd name="connsiteY4" fmla="*/ 838910 h 2004041"/>
              <a:gd name="connsiteX5" fmla="*/ 838910 w 1677820"/>
              <a:gd name="connsiteY5" fmla="*/ 0 h 200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7820" h="2004041">
                <a:moveTo>
                  <a:pt x="838910" y="0"/>
                </a:moveTo>
                <a:cubicBezTo>
                  <a:pt x="1302227" y="0"/>
                  <a:pt x="1677820" y="375593"/>
                  <a:pt x="1677820" y="838910"/>
                </a:cubicBezTo>
                <a:lnTo>
                  <a:pt x="1677820" y="2004041"/>
                </a:lnTo>
                <a:lnTo>
                  <a:pt x="0" y="2004041"/>
                </a:lnTo>
                <a:lnTo>
                  <a:pt x="0" y="838910"/>
                </a:lnTo>
                <a:cubicBezTo>
                  <a:pt x="0" y="375593"/>
                  <a:pt x="375593" y="0"/>
                  <a:pt x="838910" y="0"/>
                </a:cubicBezTo>
                <a:close/>
              </a:path>
            </a:pathLst>
          </a:custGeom>
          <a:solidFill>
            <a:schemeClr val="bg1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8405944" y="3328398"/>
            <a:ext cx="2229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485368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页面跳转</a:t>
            </a:r>
            <a:endParaRPr lang="zh-CN" altLang="en-US" sz="1600" dirty="0">
              <a:solidFill>
                <a:srgbClr val="485368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509680" y="3670243"/>
            <a:ext cx="2210875" cy="160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546078">
                    <a:alpha val="57000"/>
                  </a:srgb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OPPOSans R" panose="00020600040101010101" pitchFamily="18" charset="-122"/>
              </a:rPr>
              <a:t>创建注册验证</a:t>
            </a:r>
            <a:r>
              <a:rPr lang="en-US" altLang="zh-CN" sz="1400" dirty="0">
                <a:solidFill>
                  <a:srgbClr val="546078">
                    <a:alpha val="57000"/>
                  </a:srgb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OPPOSans R" panose="00020600040101010101" pitchFamily="18" charset="-122"/>
              </a:rPr>
              <a:t>Servlet</a:t>
            </a:r>
            <a:r>
              <a:rPr lang="zh-CN" altLang="en-US" sz="1400" dirty="0">
                <a:solidFill>
                  <a:srgbClr val="546078">
                    <a:alpha val="57000"/>
                  </a:srgb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OPPOSans R" panose="00020600040101010101" pitchFamily="18" charset="-122"/>
              </a:rPr>
              <a:t>，取得请求参数、验证请求参数、使用</a:t>
            </a:r>
            <a:r>
              <a:rPr lang="en-US" altLang="zh-CN" sz="1400" dirty="0" err="1">
                <a:solidFill>
                  <a:srgbClr val="546078">
                    <a:alpha val="57000"/>
                  </a:srgb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OPPOSans R" panose="00020600040101010101" pitchFamily="18" charset="-122"/>
              </a:rPr>
              <a:t>sendRedirect</a:t>
            </a:r>
            <a:r>
              <a:rPr lang="zh-CN" altLang="en-US" sz="1400" dirty="0">
                <a:solidFill>
                  <a:srgbClr val="546078">
                    <a:alpha val="57000"/>
                  </a:srgb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OPPOSans R" panose="00020600040101010101" pitchFamily="18" charset="-122"/>
              </a:rPr>
              <a:t>函数实现页面跳转，页面定向到</a:t>
            </a:r>
            <a:r>
              <a:rPr lang="en-US" altLang="zh-CN" sz="1400" dirty="0">
                <a:solidFill>
                  <a:srgbClr val="546078">
                    <a:alpha val="57000"/>
                  </a:srgb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OPPOSans R" panose="00020600040101010101" pitchFamily="18" charset="-122"/>
              </a:rPr>
              <a:t>control1.jsp</a:t>
            </a:r>
            <a:r>
              <a:rPr lang="zh-CN" altLang="en-US" sz="1400" dirty="0">
                <a:solidFill>
                  <a:srgbClr val="546078">
                    <a:alpha val="57000"/>
                  </a:srgb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OPPOSans R" panose="00020600040101010101" pitchFamily="18" charset="-122"/>
              </a:rPr>
              <a:t> 则登陆成功</a:t>
            </a:r>
            <a:endParaRPr lang="zh-CN" altLang="en-US" sz="1400" dirty="0">
              <a:solidFill>
                <a:srgbClr val="546078">
                  <a:alpha val="57000"/>
                </a:srgbClr>
              </a:solidFill>
              <a:latin typeface="新宋体" panose="02010609030101010101" pitchFamily="49" charset="-122"/>
              <a:ea typeface="新宋体" panose="02010609030101010101" pitchFamily="49" charset="-122"/>
              <a:cs typeface="OPPOSans R" panose="00020600040101010101" pitchFamily="18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313532" y="2858132"/>
            <a:ext cx="470266" cy="470266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house-silhouette_67198"/>
          <p:cNvSpPr/>
          <p:nvPr/>
        </p:nvSpPr>
        <p:spPr>
          <a:xfrm>
            <a:off x="9419443" y="2972052"/>
            <a:ext cx="280288" cy="212020"/>
          </a:xfrm>
          <a:custGeom>
            <a:avLst/>
            <a:gdLst>
              <a:gd name="T0" fmla="*/ 121763 h 600884"/>
              <a:gd name="T1" fmla="*/ 121763 h 600884"/>
              <a:gd name="T2" fmla="*/ 121763 h 600884"/>
              <a:gd name="T3" fmla="*/ 121763 h 600884"/>
              <a:gd name="T4" fmla="*/ 121763 h 600884"/>
              <a:gd name="T5" fmla="*/ 121763 h 600884"/>
              <a:gd name="T6" fmla="*/ 121763 h 600884"/>
              <a:gd name="T7" fmla="*/ 121763 h 600884"/>
              <a:gd name="T8" fmla="*/ 121763 h 600884"/>
              <a:gd name="T9" fmla="*/ 121763 h 600884"/>
              <a:gd name="T10" fmla="*/ 121763 h 600884"/>
              <a:gd name="T11" fmla="*/ 121763 h 600884"/>
              <a:gd name="T12" fmla="*/ 121763 h 600884"/>
              <a:gd name="T13" fmla="*/ 121763 h 600884"/>
              <a:gd name="T14" fmla="*/ 121763 h 600884"/>
              <a:gd name="T15" fmla="*/ 121763 h 600884"/>
              <a:gd name="T16" fmla="*/ 121763 h 600884"/>
              <a:gd name="T17" fmla="*/ 121763 h 600884"/>
              <a:gd name="T18" fmla="*/ 121763 h 600884"/>
              <a:gd name="T19" fmla="*/ 121763 h 600884"/>
              <a:gd name="T20" fmla="*/ 121763 h 600884"/>
              <a:gd name="T21" fmla="*/ 121763 h 600884"/>
              <a:gd name="T22" fmla="*/ 121763 h 600884"/>
              <a:gd name="T23" fmla="*/ 121763 h 600884"/>
              <a:gd name="T24" fmla="*/ 121763 h 600884"/>
              <a:gd name="T25" fmla="*/ 121763 h 600884"/>
              <a:gd name="T26" fmla="*/ 121763 h 600884"/>
              <a:gd name="T27" fmla="*/ 121763 h 600884"/>
              <a:gd name="T28" fmla="*/ 121763 h 600884"/>
              <a:gd name="T29" fmla="*/ 121763 h 600884"/>
              <a:gd name="T30" fmla="*/ 121763 h 600884"/>
              <a:gd name="T31" fmla="*/ 121763 h 600884"/>
              <a:gd name="T32" fmla="*/ 121763 h 600884"/>
              <a:gd name="T33" fmla="*/ 121763 h 600884"/>
              <a:gd name="T34" fmla="*/ 121763 h 600884"/>
              <a:gd name="T35" fmla="*/ 121763 h 600884"/>
              <a:gd name="T36" fmla="*/ 121763 h 600884"/>
              <a:gd name="T37" fmla="*/ 121763 h 600884"/>
              <a:gd name="T38" fmla="*/ 121763 h 600884"/>
              <a:gd name="T39" fmla="*/ 121763 h 600884"/>
              <a:gd name="T40" fmla="*/ 121763 h 600884"/>
              <a:gd name="T41" fmla="*/ 121763 h 600884"/>
              <a:gd name="T42" fmla="*/ 121763 h 600884"/>
              <a:gd name="T43" fmla="*/ 121763 h 600884"/>
              <a:gd name="T44" fmla="*/ 121763 h 600884"/>
              <a:gd name="T45" fmla="*/ 121763 h 600884"/>
              <a:gd name="T46" fmla="*/ 121763 h 600884"/>
              <a:gd name="T47" fmla="*/ 121763 h 600884"/>
              <a:gd name="T48" fmla="*/ 121763 h 600884"/>
              <a:gd name="T49" fmla="*/ 121763 h 600884"/>
              <a:gd name="T50" fmla="*/ 121763 h 600884"/>
              <a:gd name="T51" fmla="*/ 121763 h 600884"/>
              <a:gd name="T52" fmla="*/ 121763 h 600884"/>
              <a:gd name="T53" fmla="*/ 121763 h 600884"/>
              <a:gd name="T54" fmla="*/ 121763 h 600884"/>
              <a:gd name="T55" fmla="*/ 121763 h 600884"/>
              <a:gd name="T56" fmla="*/ 121763 h 600884"/>
              <a:gd name="T57" fmla="*/ 121763 h 600884"/>
              <a:gd name="T58" fmla="*/ 121763 h 600884"/>
              <a:gd name="T59" fmla="*/ 121763 h 600884"/>
              <a:gd name="T60" fmla="*/ 121763 h 600884"/>
              <a:gd name="T61" fmla="*/ 121763 h 600884"/>
              <a:gd name="T62" fmla="*/ 121763 h 600884"/>
              <a:gd name="T63" fmla="*/ 121763 h 600884"/>
              <a:gd name="T64" fmla="*/ 121763 h 600884"/>
              <a:gd name="T65" fmla="*/ 121763 h 600884"/>
              <a:gd name="T66" fmla="*/ 121763 h 600884"/>
              <a:gd name="T67" fmla="*/ 121763 h 600884"/>
              <a:gd name="T68" fmla="*/ 121763 h 600884"/>
              <a:gd name="T69" fmla="*/ 121763 h 600884"/>
              <a:gd name="T70" fmla="*/ 121763 h 600884"/>
              <a:gd name="T71" fmla="*/ 121763 h 600884"/>
              <a:gd name="T72" fmla="*/ 121763 h 600884"/>
              <a:gd name="T73" fmla="*/ 121763 h 600884"/>
              <a:gd name="T74" fmla="*/ 121763 h 600884"/>
              <a:gd name="T75" fmla="*/ 121763 h 600884"/>
              <a:gd name="T76" fmla="*/ 121763 h 600884"/>
              <a:gd name="T77" fmla="*/ 121763 h 600884"/>
              <a:gd name="T78" fmla="*/ 121763 h 600884"/>
              <a:gd name="T79" fmla="*/ 121763 h 600884"/>
              <a:gd name="T80" fmla="*/ 121763 h 600884"/>
              <a:gd name="T81" fmla="*/ 121763 h 600884"/>
              <a:gd name="T82" fmla="*/ 121763 h 600884"/>
              <a:gd name="T83" fmla="*/ 121763 h 600884"/>
              <a:gd name="T84" fmla="*/ 121763 h 600884"/>
              <a:gd name="T85" fmla="*/ 121763 h 600884"/>
              <a:gd name="T86" fmla="*/ 121763 h 600884"/>
              <a:gd name="T87" fmla="*/ 121763 h 600884"/>
              <a:gd name="T88" fmla="*/ 121763 h 600884"/>
              <a:gd name="T89" fmla="*/ 121763 h 600884"/>
              <a:gd name="T90" fmla="*/ 121763 h 600884"/>
              <a:gd name="T91" fmla="*/ 121763 h 600884"/>
              <a:gd name="T92" fmla="*/ 121763 h 600884"/>
              <a:gd name="T93" fmla="*/ 121763 h 600884"/>
              <a:gd name="T94" fmla="*/ 121763 h 600884"/>
              <a:gd name="T95" fmla="*/ 121763 h 600884"/>
              <a:gd name="T96" fmla="*/ 121763 h 600884"/>
              <a:gd name="T97" fmla="*/ 121763 h 600884"/>
              <a:gd name="T98" fmla="*/ 121763 h 600884"/>
              <a:gd name="T99" fmla="*/ 121763 h 600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317" h="4786">
                <a:moveTo>
                  <a:pt x="6258" y="1535"/>
                </a:moveTo>
                <a:lnTo>
                  <a:pt x="4514" y="40"/>
                </a:lnTo>
                <a:cubicBezTo>
                  <a:pt x="4467" y="0"/>
                  <a:pt x="4436" y="0"/>
                  <a:pt x="4406" y="0"/>
                </a:cubicBezTo>
                <a:cubicBezTo>
                  <a:pt x="4375" y="0"/>
                  <a:pt x="1843" y="0"/>
                  <a:pt x="1843" y="0"/>
                </a:cubicBezTo>
                <a:cubicBezTo>
                  <a:pt x="1804" y="0"/>
                  <a:pt x="1765" y="15"/>
                  <a:pt x="1735" y="40"/>
                </a:cubicBezTo>
                <a:lnTo>
                  <a:pt x="59" y="1466"/>
                </a:lnTo>
                <a:cubicBezTo>
                  <a:pt x="21" y="1498"/>
                  <a:pt x="0" y="1544"/>
                  <a:pt x="0" y="1593"/>
                </a:cubicBezTo>
                <a:lnTo>
                  <a:pt x="0" y="1859"/>
                </a:lnTo>
                <a:cubicBezTo>
                  <a:pt x="0" y="1951"/>
                  <a:pt x="75" y="2026"/>
                  <a:pt x="167" y="2026"/>
                </a:cubicBezTo>
                <a:lnTo>
                  <a:pt x="229" y="2026"/>
                </a:lnTo>
                <a:lnTo>
                  <a:pt x="229" y="4619"/>
                </a:lnTo>
                <a:cubicBezTo>
                  <a:pt x="229" y="4711"/>
                  <a:pt x="304" y="4786"/>
                  <a:pt x="396" y="4786"/>
                </a:cubicBezTo>
                <a:lnTo>
                  <a:pt x="4048" y="4786"/>
                </a:lnTo>
                <a:cubicBezTo>
                  <a:pt x="4140" y="4786"/>
                  <a:pt x="4215" y="4711"/>
                  <a:pt x="4215" y="4619"/>
                </a:cubicBezTo>
                <a:lnTo>
                  <a:pt x="4215" y="3573"/>
                </a:lnTo>
                <a:lnTo>
                  <a:pt x="4796" y="3573"/>
                </a:lnTo>
                <a:lnTo>
                  <a:pt x="4796" y="4619"/>
                </a:lnTo>
                <a:cubicBezTo>
                  <a:pt x="4796" y="4711"/>
                  <a:pt x="4871" y="4786"/>
                  <a:pt x="4963" y="4786"/>
                </a:cubicBezTo>
                <a:lnTo>
                  <a:pt x="5921" y="4786"/>
                </a:lnTo>
                <a:cubicBezTo>
                  <a:pt x="6013" y="4786"/>
                  <a:pt x="6087" y="4711"/>
                  <a:pt x="6087" y="4619"/>
                </a:cubicBezTo>
                <a:lnTo>
                  <a:pt x="6087" y="2026"/>
                </a:lnTo>
                <a:lnTo>
                  <a:pt x="6150" y="2026"/>
                </a:lnTo>
                <a:cubicBezTo>
                  <a:pt x="6242" y="2026"/>
                  <a:pt x="6316" y="1951"/>
                  <a:pt x="6316" y="1859"/>
                </a:cubicBezTo>
                <a:lnTo>
                  <a:pt x="6316" y="1662"/>
                </a:lnTo>
                <a:cubicBezTo>
                  <a:pt x="6317" y="1613"/>
                  <a:pt x="6295" y="1567"/>
                  <a:pt x="6258" y="1535"/>
                </a:cubicBezTo>
                <a:close/>
                <a:moveTo>
                  <a:pt x="1904" y="334"/>
                </a:moveTo>
                <a:lnTo>
                  <a:pt x="3966" y="334"/>
                </a:lnTo>
                <a:lnTo>
                  <a:pt x="2707" y="1448"/>
                </a:lnTo>
                <a:lnTo>
                  <a:pt x="595" y="1448"/>
                </a:lnTo>
                <a:lnTo>
                  <a:pt x="1904" y="334"/>
                </a:lnTo>
                <a:close/>
                <a:moveTo>
                  <a:pt x="543" y="1782"/>
                </a:moveTo>
                <a:lnTo>
                  <a:pt x="2603" y="1782"/>
                </a:lnTo>
                <a:lnTo>
                  <a:pt x="2603" y="4453"/>
                </a:lnTo>
                <a:lnTo>
                  <a:pt x="563" y="4453"/>
                </a:lnTo>
                <a:lnTo>
                  <a:pt x="563" y="1859"/>
                </a:lnTo>
                <a:cubicBezTo>
                  <a:pt x="563" y="1831"/>
                  <a:pt x="555" y="1805"/>
                  <a:pt x="543" y="1782"/>
                </a:cubicBezTo>
                <a:close/>
                <a:moveTo>
                  <a:pt x="5921" y="1693"/>
                </a:moveTo>
                <a:cubicBezTo>
                  <a:pt x="5829" y="1693"/>
                  <a:pt x="5754" y="1767"/>
                  <a:pt x="5754" y="1859"/>
                </a:cubicBezTo>
                <a:lnTo>
                  <a:pt x="5754" y="4453"/>
                </a:lnTo>
                <a:lnTo>
                  <a:pt x="5129" y="4453"/>
                </a:lnTo>
                <a:lnTo>
                  <a:pt x="5129" y="3406"/>
                </a:lnTo>
                <a:cubicBezTo>
                  <a:pt x="5129" y="3314"/>
                  <a:pt x="5055" y="3240"/>
                  <a:pt x="4963" y="3240"/>
                </a:cubicBezTo>
                <a:lnTo>
                  <a:pt x="4048" y="3240"/>
                </a:lnTo>
                <a:cubicBezTo>
                  <a:pt x="3956" y="3240"/>
                  <a:pt x="3881" y="3314"/>
                  <a:pt x="3881" y="3406"/>
                </a:cubicBezTo>
                <a:lnTo>
                  <a:pt x="3881" y="4453"/>
                </a:lnTo>
                <a:lnTo>
                  <a:pt x="2937" y="4453"/>
                </a:lnTo>
                <a:lnTo>
                  <a:pt x="2937" y="1690"/>
                </a:lnTo>
                <a:lnTo>
                  <a:pt x="4407" y="388"/>
                </a:lnTo>
                <a:lnTo>
                  <a:pt x="5930" y="1693"/>
                </a:lnTo>
                <a:lnTo>
                  <a:pt x="5921" y="16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857375" y="1392434"/>
            <a:ext cx="2232688" cy="1733813"/>
            <a:chOff x="1857375" y="1392434"/>
            <a:chExt cx="2232688" cy="1733813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857375" y="2260564"/>
              <a:ext cx="1565910" cy="0"/>
            </a:xfrm>
            <a:prstGeom prst="line">
              <a:avLst/>
            </a:prstGeom>
            <a:ln w="12700">
              <a:solidFill>
                <a:srgbClr val="4853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弧形 16"/>
            <p:cNvSpPr/>
            <p:nvPr/>
          </p:nvSpPr>
          <p:spPr>
            <a:xfrm rot="12407646">
              <a:off x="3174516" y="1392434"/>
              <a:ext cx="914400" cy="914400"/>
            </a:xfrm>
            <a:prstGeom prst="arc">
              <a:avLst>
                <a:gd name="adj1" fmla="val 16200000"/>
                <a:gd name="adj2" fmla="val 18205370"/>
              </a:avLst>
            </a:prstGeom>
            <a:ln w="12700">
              <a:solidFill>
                <a:srgbClr val="4853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弧形 48"/>
            <p:cNvSpPr/>
            <p:nvPr/>
          </p:nvSpPr>
          <p:spPr>
            <a:xfrm rot="9192354" flipV="1">
              <a:off x="3175663" y="2211847"/>
              <a:ext cx="914400" cy="914400"/>
            </a:xfrm>
            <a:prstGeom prst="arc">
              <a:avLst>
                <a:gd name="adj1" fmla="val 16200000"/>
                <a:gd name="adj2" fmla="val 17993982"/>
              </a:avLst>
            </a:prstGeom>
            <a:ln w="12700">
              <a:solidFill>
                <a:srgbClr val="4853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843542" y="1392434"/>
            <a:ext cx="2232688" cy="1733813"/>
            <a:chOff x="1857375" y="1392434"/>
            <a:chExt cx="2232688" cy="1733813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857375" y="2260564"/>
              <a:ext cx="1565910" cy="0"/>
            </a:xfrm>
            <a:prstGeom prst="line">
              <a:avLst/>
            </a:prstGeom>
            <a:ln w="12700">
              <a:solidFill>
                <a:srgbClr val="4853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弧形 53"/>
            <p:cNvSpPr/>
            <p:nvPr/>
          </p:nvSpPr>
          <p:spPr>
            <a:xfrm rot="12407646">
              <a:off x="3174516" y="1392434"/>
              <a:ext cx="914400" cy="914400"/>
            </a:xfrm>
            <a:prstGeom prst="arc">
              <a:avLst>
                <a:gd name="adj1" fmla="val 16200000"/>
                <a:gd name="adj2" fmla="val 18205370"/>
              </a:avLst>
            </a:prstGeom>
            <a:ln w="12700">
              <a:solidFill>
                <a:srgbClr val="4853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弧形 54"/>
            <p:cNvSpPr/>
            <p:nvPr/>
          </p:nvSpPr>
          <p:spPr>
            <a:xfrm rot="9192354" flipV="1">
              <a:off x="3175663" y="2211847"/>
              <a:ext cx="914400" cy="914400"/>
            </a:xfrm>
            <a:prstGeom prst="arc">
              <a:avLst>
                <a:gd name="adj1" fmla="val 16200000"/>
                <a:gd name="adj2" fmla="val 17993982"/>
              </a:avLst>
            </a:prstGeom>
            <a:ln w="12700">
              <a:solidFill>
                <a:srgbClr val="4853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任意多边形: 形状 62"/>
          <p:cNvSpPr/>
          <p:nvPr/>
        </p:nvSpPr>
        <p:spPr>
          <a:xfrm>
            <a:off x="4586485" y="1920340"/>
            <a:ext cx="2941937" cy="3525788"/>
          </a:xfrm>
          <a:custGeom>
            <a:avLst/>
            <a:gdLst>
              <a:gd name="connsiteX0" fmla="*/ 838910 w 1677820"/>
              <a:gd name="connsiteY0" fmla="*/ 0 h 2004041"/>
              <a:gd name="connsiteX1" fmla="*/ 1677820 w 1677820"/>
              <a:gd name="connsiteY1" fmla="*/ 838910 h 2004041"/>
              <a:gd name="connsiteX2" fmla="*/ 1677820 w 1677820"/>
              <a:gd name="connsiteY2" fmla="*/ 2004041 h 2004041"/>
              <a:gd name="connsiteX3" fmla="*/ 0 w 1677820"/>
              <a:gd name="connsiteY3" fmla="*/ 2004041 h 2004041"/>
              <a:gd name="connsiteX4" fmla="*/ 0 w 1677820"/>
              <a:gd name="connsiteY4" fmla="*/ 838910 h 2004041"/>
              <a:gd name="connsiteX5" fmla="*/ 838910 w 1677820"/>
              <a:gd name="connsiteY5" fmla="*/ 0 h 200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7820" h="2004041">
                <a:moveTo>
                  <a:pt x="838910" y="0"/>
                </a:moveTo>
                <a:cubicBezTo>
                  <a:pt x="1302227" y="0"/>
                  <a:pt x="1677820" y="375593"/>
                  <a:pt x="1677820" y="838910"/>
                </a:cubicBezTo>
                <a:lnTo>
                  <a:pt x="1677820" y="2004041"/>
                </a:lnTo>
                <a:lnTo>
                  <a:pt x="0" y="2004041"/>
                </a:lnTo>
                <a:lnTo>
                  <a:pt x="0" y="838910"/>
                </a:lnTo>
                <a:cubicBezTo>
                  <a:pt x="0" y="375593"/>
                  <a:pt x="375593" y="0"/>
                  <a:pt x="838910" y="0"/>
                </a:cubicBezTo>
                <a:close/>
              </a:path>
            </a:pathLst>
          </a:custGeom>
          <a:noFill/>
          <a:ln w="6350">
            <a:solidFill>
              <a:srgbClr val="485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9" t="9964" r="28509" b="18490"/>
          <a:stretch>
            <a:fillRect/>
          </a:stretch>
        </p:blipFill>
        <p:spPr>
          <a:xfrm>
            <a:off x="4679581" y="1967854"/>
            <a:ext cx="2941937" cy="3525788"/>
          </a:xfrm>
          <a:custGeom>
            <a:avLst/>
            <a:gdLst>
              <a:gd name="connsiteX0" fmla="*/ 1470969 w 2941937"/>
              <a:gd name="connsiteY0" fmla="*/ 0 h 3525788"/>
              <a:gd name="connsiteX1" fmla="*/ 2941937 w 2941937"/>
              <a:gd name="connsiteY1" fmla="*/ 1475927 h 3525788"/>
              <a:gd name="connsiteX2" fmla="*/ 2941937 w 2941937"/>
              <a:gd name="connsiteY2" fmla="*/ 3525788 h 3525788"/>
              <a:gd name="connsiteX3" fmla="*/ 0 w 2941937"/>
              <a:gd name="connsiteY3" fmla="*/ 3525788 h 3525788"/>
              <a:gd name="connsiteX4" fmla="*/ 0 w 2941937"/>
              <a:gd name="connsiteY4" fmla="*/ 1475927 h 3525788"/>
              <a:gd name="connsiteX5" fmla="*/ 1470969 w 2941937"/>
              <a:gd name="connsiteY5" fmla="*/ 0 h 352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1937" h="3525788">
                <a:moveTo>
                  <a:pt x="1470969" y="0"/>
                </a:moveTo>
                <a:cubicBezTo>
                  <a:pt x="2283362" y="0"/>
                  <a:pt x="2941937" y="660796"/>
                  <a:pt x="2941937" y="1475927"/>
                </a:cubicBezTo>
                <a:lnTo>
                  <a:pt x="2941937" y="3525788"/>
                </a:lnTo>
                <a:lnTo>
                  <a:pt x="0" y="3525788"/>
                </a:lnTo>
                <a:lnTo>
                  <a:pt x="0" y="1475927"/>
                </a:lnTo>
                <a:cubicBezTo>
                  <a:pt x="0" y="660796"/>
                  <a:pt x="658575" y="0"/>
                  <a:pt x="1470969" y="0"/>
                </a:cubicBezTo>
                <a:close/>
              </a:path>
            </a:pathLst>
          </a:custGeom>
          <a:ln w="6350">
            <a:solidFill>
              <a:srgbClr val="485368"/>
            </a:solidFill>
          </a:ln>
        </p:spPr>
      </p:pic>
      <p:sp>
        <p:nvSpPr>
          <p:cNvPr id="5" name="图形 47"/>
          <p:cNvSpPr/>
          <p:nvPr/>
        </p:nvSpPr>
        <p:spPr>
          <a:xfrm>
            <a:off x="5710466" y="3445881"/>
            <a:ext cx="916973" cy="916973"/>
          </a:xfrm>
          <a:custGeom>
            <a:avLst/>
            <a:gdLst>
              <a:gd name="connsiteX0" fmla="*/ 389432 w 778863"/>
              <a:gd name="connsiteY0" fmla="*/ 0 h 778863"/>
              <a:gd name="connsiteX1" fmla="*/ 463943 w 778863"/>
              <a:gd name="connsiteY1" fmla="*/ 209540 h 778863"/>
              <a:gd name="connsiteX2" fmla="*/ 664803 w 778863"/>
              <a:gd name="connsiteY2" fmla="*/ 114060 h 778863"/>
              <a:gd name="connsiteX3" fmla="*/ 569323 w 778863"/>
              <a:gd name="connsiteY3" fmla="*/ 314920 h 778863"/>
              <a:gd name="connsiteX4" fmla="*/ 778863 w 778863"/>
              <a:gd name="connsiteY4" fmla="*/ 389432 h 778863"/>
              <a:gd name="connsiteX5" fmla="*/ 569323 w 778863"/>
              <a:gd name="connsiteY5" fmla="*/ 463943 h 778863"/>
              <a:gd name="connsiteX6" fmla="*/ 664803 w 778863"/>
              <a:gd name="connsiteY6" fmla="*/ 664803 h 778863"/>
              <a:gd name="connsiteX7" fmla="*/ 463943 w 778863"/>
              <a:gd name="connsiteY7" fmla="*/ 569323 h 778863"/>
              <a:gd name="connsiteX8" fmla="*/ 389432 w 778863"/>
              <a:gd name="connsiteY8" fmla="*/ 778863 h 778863"/>
              <a:gd name="connsiteX9" fmla="*/ 314920 w 778863"/>
              <a:gd name="connsiteY9" fmla="*/ 569323 h 778863"/>
              <a:gd name="connsiteX10" fmla="*/ 114060 w 778863"/>
              <a:gd name="connsiteY10" fmla="*/ 664803 h 778863"/>
              <a:gd name="connsiteX11" fmla="*/ 209540 w 778863"/>
              <a:gd name="connsiteY11" fmla="*/ 463943 h 778863"/>
              <a:gd name="connsiteX12" fmla="*/ 0 w 778863"/>
              <a:gd name="connsiteY12" fmla="*/ 389432 h 778863"/>
              <a:gd name="connsiteX13" fmla="*/ 209540 w 778863"/>
              <a:gd name="connsiteY13" fmla="*/ 314920 h 778863"/>
              <a:gd name="connsiteX14" fmla="*/ 114060 w 778863"/>
              <a:gd name="connsiteY14" fmla="*/ 114060 h 778863"/>
              <a:gd name="connsiteX15" fmla="*/ 314920 w 778863"/>
              <a:gd name="connsiteY15" fmla="*/ 209540 h 778863"/>
              <a:gd name="connsiteX16" fmla="*/ 389432 w 778863"/>
              <a:gd name="connsiteY16" fmla="*/ 0 h 77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8863" h="778863">
                <a:moveTo>
                  <a:pt x="389432" y="0"/>
                </a:moveTo>
                <a:lnTo>
                  <a:pt x="463943" y="209540"/>
                </a:lnTo>
                <a:lnTo>
                  <a:pt x="664803" y="114060"/>
                </a:lnTo>
                <a:lnTo>
                  <a:pt x="569323" y="314920"/>
                </a:lnTo>
                <a:lnTo>
                  <a:pt x="778863" y="389432"/>
                </a:lnTo>
                <a:lnTo>
                  <a:pt x="569323" y="463943"/>
                </a:lnTo>
                <a:lnTo>
                  <a:pt x="664803" y="664803"/>
                </a:lnTo>
                <a:lnTo>
                  <a:pt x="463943" y="569323"/>
                </a:lnTo>
                <a:lnTo>
                  <a:pt x="389432" y="778863"/>
                </a:lnTo>
                <a:lnTo>
                  <a:pt x="314920" y="569323"/>
                </a:lnTo>
                <a:lnTo>
                  <a:pt x="114060" y="664803"/>
                </a:lnTo>
                <a:lnTo>
                  <a:pt x="209540" y="463943"/>
                </a:lnTo>
                <a:lnTo>
                  <a:pt x="0" y="389432"/>
                </a:lnTo>
                <a:lnTo>
                  <a:pt x="209540" y="314920"/>
                </a:lnTo>
                <a:lnTo>
                  <a:pt x="114060" y="114060"/>
                </a:lnTo>
                <a:lnTo>
                  <a:pt x="314920" y="209540"/>
                </a:lnTo>
                <a:lnTo>
                  <a:pt x="389432" y="0"/>
                </a:lnTo>
                <a:close/>
              </a:path>
            </a:pathLst>
          </a:cu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5" name="shopping-basket_181650"/>
          <p:cNvSpPr/>
          <p:nvPr/>
        </p:nvSpPr>
        <p:spPr>
          <a:xfrm>
            <a:off x="6021197" y="3757287"/>
            <a:ext cx="298741" cy="279325"/>
          </a:xfrm>
          <a:custGeom>
            <a:avLst/>
            <a:gdLst>
              <a:gd name="connsiteX0" fmla="*/ 419956 w 605451"/>
              <a:gd name="connsiteY0" fmla="*/ 272549 h 566101"/>
              <a:gd name="connsiteX1" fmla="*/ 444350 w 605451"/>
              <a:gd name="connsiteY1" fmla="*/ 296895 h 566101"/>
              <a:gd name="connsiteX2" fmla="*/ 444350 w 605451"/>
              <a:gd name="connsiteY2" fmla="*/ 466603 h 566101"/>
              <a:gd name="connsiteX3" fmla="*/ 419956 w 605451"/>
              <a:gd name="connsiteY3" fmla="*/ 490949 h 566101"/>
              <a:gd name="connsiteX4" fmla="*/ 395801 w 605451"/>
              <a:gd name="connsiteY4" fmla="*/ 466603 h 566101"/>
              <a:gd name="connsiteX5" fmla="*/ 395801 w 605451"/>
              <a:gd name="connsiteY5" fmla="*/ 296895 h 566101"/>
              <a:gd name="connsiteX6" fmla="*/ 419956 w 605451"/>
              <a:gd name="connsiteY6" fmla="*/ 272549 h 566101"/>
              <a:gd name="connsiteX7" fmla="*/ 302606 w 605451"/>
              <a:gd name="connsiteY7" fmla="*/ 272549 h 566101"/>
              <a:gd name="connsiteX8" fmla="*/ 327000 w 605451"/>
              <a:gd name="connsiteY8" fmla="*/ 296895 h 566101"/>
              <a:gd name="connsiteX9" fmla="*/ 327000 w 605451"/>
              <a:gd name="connsiteY9" fmla="*/ 466603 h 566101"/>
              <a:gd name="connsiteX10" fmla="*/ 302606 w 605451"/>
              <a:gd name="connsiteY10" fmla="*/ 490949 h 566101"/>
              <a:gd name="connsiteX11" fmla="*/ 278451 w 605451"/>
              <a:gd name="connsiteY11" fmla="*/ 466603 h 566101"/>
              <a:gd name="connsiteX12" fmla="*/ 278451 w 605451"/>
              <a:gd name="connsiteY12" fmla="*/ 296895 h 566101"/>
              <a:gd name="connsiteX13" fmla="*/ 302606 w 605451"/>
              <a:gd name="connsiteY13" fmla="*/ 272549 h 566101"/>
              <a:gd name="connsiteX14" fmla="*/ 185256 w 605451"/>
              <a:gd name="connsiteY14" fmla="*/ 272549 h 566101"/>
              <a:gd name="connsiteX15" fmla="*/ 209650 w 605451"/>
              <a:gd name="connsiteY15" fmla="*/ 296895 h 566101"/>
              <a:gd name="connsiteX16" fmla="*/ 209650 w 605451"/>
              <a:gd name="connsiteY16" fmla="*/ 466603 h 566101"/>
              <a:gd name="connsiteX17" fmla="*/ 185256 w 605451"/>
              <a:gd name="connsiteY17" fmla="*/ 490949 h 566101"/>
              <a:gd name="connsiteX18" fmla="*/ 161101 w 605451"/>
              <a:gd name="connsiteY18" fmla="*/ 466603 h 566101"/>
              <a:gd name="connsiteX19" fmla="*/ 161101 w 605451"/>
              <a:gd name="connsiteY19" fmla="*/ 296895 h 566101"/>
              <a:gd name="connsiteX20" fmla="*/ 185256 w 605451"/>
              <a:gd name="connsiteY20" fmla="*/ 272549 h 566101"/>
              <a:gd name="connsiteX21" fmla="*/ 85093 w 605451"/>
              <a:gd name="connsiteY21" fmla="*/ 209292 h 566101"/>
              <a:gd name="connsiteX22" fmla="*/ 48522 w 605451"/>
              <a:gd name="connsiteY22" fmla="*/ 245808 h 566101"/>
              <a:gd name="connsiteX23" fmla="*/ 62385 w 605451"/>
              <a:gd name="connsiteY23" fmla="*/ 274209 h 566101"/>
              <a:gd name="connsiteX24" fmla="*/ 69556 w 605451"/>
              <a:gd name="connsiteY24" fmla="*/ 279938 h 566101"/>
              <a:gd name="connsiteX25" fmla="*/ 107322 w 605451"/>
              <a:gd name="connsiteY25" fmla="*/ 504525 h 566101"/>
              <a:gd name="connsiteX26" fmla="*/ 120469 w 605451"/>
              <a:gd name="connsiteY26" fmla="*/ 517651 h 566101"/>
              <a:gd name="connsiteX27" fmla="*/ 484982 w 605451"/>
              <a:gd name="connsiteY27" fmla="*/ 517651 h 566101"/>
              <a:gd name="connsiteX28" fmla="*/ 498129 w 605451"/>
              <a:gd name="connsiteY28" fmla="*/ 504525 h 566101"/>
              <a:gd name="connsiteX29" fmla="*/ 498368 w 605451"/>
              <a:gd name="connsiteY29" fmla="*/ 500467 h 566101"/>
              <a:gd name="connsiteX30" fmla="*/ 535895 w 605451"/>
              <a:gd name="connsiteY30" fmla="*/ 279938 h 566101"/>
              <a:gd name="connsiteX31" fmla="*/ 543066 w 605451"/>
              <a:gd name="connsiteY31" fmla="*/ 274209 h 566101"/>
              <a:gd name="connsiteX32" fmla="*/ 556929 w 605451"/>
              <a:gd name="connsiteY32" fmla="*/ 245808 h 566101"/>
              <a:gd name="connsiteX33" fmla="*/ 520358 w 605451"/>
              <a:gd name="connsiteY33" fmla="*/ 209292 h 566101"/>
              <a:gd name="connsiteX34" fmla="*/ 199407 w 605451"/>
              <a:gd name="connsiteY34" fmla="*/ 427 h 566101"/>
              <a:gd name="connsiteX35" fmla="*/ 217513 w 605451"/>
              <a:gd name="connsiteY35" fmla="*/ 4275 h 566101"/>
              <a:gd name="connsiteX36" fmla="*/ 223967 w 605451"/>
              <a:gd name="connsiteY36" fmla="*/ 37928 h 566101"/>
              <a:gd name="connsiteX37" fmla="*/ 139591 w 605451"/>
              <a:gd name="connsiteY37" fmla="*/ 161081 h 566101"/>
              <a:gd name="connsiteX38" fmla="*/ 465621 w 605451"/>
              <a:gd name="connsiteY38" fmla="*/ 161081 h 566101"/>
              <a:gd name="connsiteX39" fmla="*/ 381484 w 605451"/>
              <a:gd name="connsiteY39" fmla="*/ 37928 h 566101"/>
              <a:gd name="connsiteX40" fmla="*/ 387699 w 605451"/>
              <a:gd name="connsiteY40" fmla="*/ 4275 h 566101"/>
              <a:gd name="connsiteX41" fmla="*/ 421402 w 605451"/>
              <a:gd name="connsiteY41" fmla="*/ 10719 h 566101"/>
              <a:gd name="connsiteX42" fmla="*/ 524661 w 605451"/>
              <a:gd name="connsiteY42" fmla="*/ 161081 h 566101"/>
              <a:gd name="connsiteX43" fmla="*/ 605451 w 605451"/>
              <a:gd name="connsiteY43" fmla="*/ 246047 h 566101"/>
              <a:gd name="connsiteX44" fmla="*/ 580593 w 605451"/>
              <a:gd name="connsiteY44" fmla="*/ 305475 h 566101"/>
              <a:gd name="connsiteX45" fmla="*/ 546651 w 605451"/>
              <a:gd name="connsiteY45" fmla="*/ 506911 h 566101"/>
              <a:gd name="connsiteX46" fmla="*/ 484982 w 605451"/>
              <a:gd name="connsiteY46" fmla="*/ 566101 h 566101"/>
              <a:gd name="connsiteX47" fmla="*/ 120469 w 605451"/>
              <a:gd name="connsiteY47" fmla="*/ 566101 h 566101"/>
              <a:gd name="connsiteX48" fmla="*/ 58800 w 605451"/>
              <a:gd name="connsiteY48" fmla="*/ 506911 h 566101"/>
              <a:gd name="connsiteX49" fmla="*/ 24619 w 605451"/>
              <a:gd name="connsiteY49" fmla="*/ 305475 h 566101"/>
              <a:gd name="connsiteX50" fmla="*/ 0 w 605451"/>
              <a:gd name="connsiteY50" fmla="*/ 246047 h 566101"/>
              <a:gd name="connsiteX51" fmla="*/ 80790 w 605451"/>
              <a:gd name="connsiteY51" fmla="*/ 161081 h 566101"/>
              <a:gd name="connsiteX52" fmla="*/ 183811 w 605451"/>
              <a:gd name="connsiteY52" fmla="*/ 10719 h 566101"/>
              <a:gd name="connsiteX53" fmla="*/ 199407 w 605451"/>
              <a:gd name="connsiteY53" fmla="*/ 427 h 566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451" h="566101">
                <a:moveTo>
                  <a:pt x="419956" y="272549"/>
                </a:moveTo>
                <a:cubicBezTo>
                  <a:pt x="433349" y="272549"/>
                  <a:pt x="444350" y="283529"/>
                  <a:pt x="444350" y="296895"/>
                </a:cubicBezTo>
                <a:lnTo>
                  <a:pt x="444350" y="466603"/>
                </a:lnTo>
                <a:cubicBezTo>
                  <a:pt x="444350" y="479969"/>
                  <a:pt x="433349" y="490949"/>
                  <a:pt x="419956" y="490949"/>
                </a:cubicBezTo>
                <a:cubicBezTo>
                  <a:pt x="406563" y="490949"/>
                  <a:pt x="395801" y="479969"/>
                  <a:pt x="395801" y="466603"/>
                </a:cubicBezTo>
                <a:lnTo>
                  <a:pt x="395801" y="296895"/>
                </a:lnTo>
                <a:cubicBezTo>
                  <a:pt x="395801" y="283529"/>
                  <a:pt x="406563" y="272549"/>
                  <a:pt x="419956" y="272549"/>
                </a:cubicBezTo>
                <a:close/>
                <a:moveTo>
                  <a:pt x="302606" y="272549"/>
                </a:moveTo>
                <a:cubicBezTo>
                  <a:pt x="315999" y="272549"/>
                  <a:pt x="327000" y="283529"/>
                  <a:pt x="327000" y="296895"/>
                </a:cubicBezTo>
                <a:lnTo>
                  <a:pt x="327000" y="466603"/>
                </a:lnTo>
                <a:cubicBezTo>
                  <a:pt x="327000" y="479969"/>
                  <a:pt x="315999" y="490949"/>
                  <a:pt x="302606" y="490949"/>
                </a:cubicBezTo>
                <a:cubicBezTo>
                  <a:pt x="289213" y="490949"/>
                  <a:pt x="278451" y="479969"/>
                  <a:pt x="278451" y="466603"/>
                </a:cubicBezTo>
                <a:lnTo>
                  <a:pt x="278451" y="296895"/>
                </a:lnTo>
                <a:cubicBezTo>
                  <a:pt x="278451" y="283529"/>
                  <a:pt x="289213" y="272549"/>
                  <a:pt x="302606" y="272549"/>
                </a:cubicBezTo>
                <a:close/>
                <a:moveTo>
                  <a:pt x="185256" y="272549"/>
                </a:moveTo>
                <a:cubicBezTo>
                  <a:pt x="198649" y="272549"/>
                  <a:pt x="209650" y="283529"/>
                  <a:pt x="209650" y="296895"/>
                </a:cubicBezTo>
                <a:lnTo>
                  <a:pt x="209650" y="466603"/>
                </a:lnTo>
                <a:cubicBezTo>
                  <a:pt x="209650" y="479969"/>
                  <a:pt x="198649" y="490949"/>
                  <a:pt x="185256" y="490949"/>
                </a:cubicBezTo>
                <a:cubicBezTo>
                  <a:pt x="171863" y="490949"/>
                  <a:pt x="161101" y="479969"/>
                  <a:pt x="161101" y="466603"/>
                </a:cubicBezTo>
                <a:lnTo>
                  <a:pt x="161101" y="296895"/>
                </a:lnTo>
                <a:cubicBezTo>
                  <a:pt x="161101" y="283529"/>
                  <a:pt x="171863" y="272549"/>
                  <a:pt x="185256" y="272549"/>
                </a:cubicBezTo>
                <a:close/>
                <a:moveTo>
                  <a:pt x="85093" y="209292"/>
                </a:moveTo>
                <a:cubicBezTo>
                  <a:pt x="64776" y="209292"/>
                  <a:pt x="48522" y="225760"/>
                  <a:pt x="48522" y="245808"/>
                </a:cubicBezTo>
                <a:cubicBezTo>
                  <a:pt x="48522" y="256787"/>
                  <a:pt x="53542" y="267049"/>
                  <a:pt x="62385" y="274209"/>
                </a:cubicBezTo>
                <a:lnTo>
                  <a:pt x="69556" y="279938"/>
                </a:lnTo>
                <a:lnTo>
                  <a:pt x="107322" y="504525"/>
                </a:lnTo>
                <a:cubicBezTo>
                  <a:pt x="107322" y="511923"/>
                  <a:pt x="113059" y="517651"/>
                  <a:pt x="120469" y="517651"/>
                </a:cubicBezTo>
                <a:lnTo>
                  <a:pt x="484982" y="517651"/>
                </a:lnTo>
                <a:cubicBezTo>
                  <a:pt x="492153" y="517651"/>
                  <a:pt x="498129" y="511923"/>
                  <a:pt x="498129" y="504525"/>
                </a:cubicBezTo>
                <a:lnTo>
                  <a:pt x="498368" y="500467"/>
                </a:lnTo>
                <a:lnTo>
                  <a:pt x="535895" y="279938"/>
                </a:lnTo>
                <a:lnTo>
                  <a:pt x="543066" y="274209"/>
                </a:lnTo>
                <a:cubicBezTo>
                  <a:pt x="551909" y="267049"/>
                  <a:pt x="556929" y="256787"/>
                  <a:pt x="556929" y="245808"/>
                </a:cubicBezTo>
                <a:cubicBezTo>
                  <a:pt x="556929" y="225760"/>
                  <a:pt x="540436" y="209292"/>
                  <a:pt x="520358" y="209292"/>
                </a:cubicBezTo>
                <a:close/>
                <a:moveTo>
                  <a:pt x="199407" y="427"/>
                </a:moveTo>
                <a:cubicBezTo>
                  <a:pt x="205502" y="-737"/>
                  <a:pt x="212016" y="457"/>
                  <a:pt x="217513" y="4275"/>
                </a:cubicBezTo>
                <a:cubicBezTo>
                  <a:pt x="228508" y="11913"/>
                  <a:pt x="231377" y="26949"/>
                  <a:pt x="223967" y="37928"/>
                </a:cubicBezTo>
                <a:lnTo>
                  <a:pt x="139591" y="161081"/>
                </a:lnTo>
                <a:lnTo>
                  <a:pt x="465621" y="161081"/>
                </a:lnTo>
                <a:lnTo>
                  <a:pt x="381484" y="37928"/>
                </a:lnTo>
                <a:cubicBezTo>
                  <a:pt x="373836" y="26949"/>
                  <a:pt x="376704" y="11913"/>
                  <a:pt x="387699" y="4275"/>
                </a:cubicBezTo>
                <a:cubicBezTo>
                  <a:pt x="398933" y="-3362"/>
                  <a:pt x="413992" y="-498"/>
                  <a:pt x="421402" y="10719"/>
                </a:cubicBezTo>
                <a:lnTo>
                  <a:pt x="524661" y="161081"/>
                </a:lnTo>
                <a:cubicBezTo>
                  <a:pt x="569597" y="163467"/>
                  <a:pt x="605451" y="200461"/>
                  <a:pt x="605451" y="246047"/>
                </a:cubicBezTo>
                <a:cubicBezTo>
                  <a:pt x="605451" y="268243"/>
                  <a:pt x="596368" y="289484"/>
                  <a:pt x="580593" y="305475"/>
                </a:cubicBezTo>
                <a:lnTo>
                  <a:pt x="546651" y="506911"/>
                </a:lnTo>
                <a:cubicBezTo>
                  <a:pt x="545456" y="539847"/>
                  <a:pt x="518207" y="566101"/>
                  <a:pt x="484982" y="566101"/>
                </a:cubicBezTo>
                <a:lnTo>
                  <a:pt x="120469" y="566101"/>
                </a:lnTo>
                <a:cubicBezTo>
                  <a:pt x="87244" y="566101"/>
                  <a:pt x="59995" y="539847"/>
                  <a:pt x="58800" y="506911"/>
                </a:cubicBezTo>
                <a:lnTo>
                  <a:pt x="24619" y="305475"/>
                </a:lnTo>
                <a:cubicBezTo>
                  <a:pt x="8844" y="289484"/>
                  <a:pt x="0" y="268243"/>
                  <a:pt x="0" y="246047"/>
                </a:cubicBezTo>
                <a:cubicBezTo>
                  <a:pt x="0" y="200461"/>
                  <a:pt x="35854" y="163467"/>
                  <a:pt x="80790" y="161081"/>
                </a:cubicBezTo>
                <a:lnTo>
                  <a:pt x="183811" y="10719"/>
                </a:lnTo>
                <a:cubicBezTo>
                  <a:pt x="187635" y="5111"/>
                  <a:pt x="193312" y="1590"/>
                  <a:pt x="199407" y="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海上的风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9" y="-227846"/>
            <a:ext cx="12192000" cy="6858000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>
            <a:off x="541066" y="1194553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41066" y="447544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356506" y="433133"/>
            <a:ext cx="4002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85368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亮点</a:t>
            </a:r>
            <a:r>
              <a:rPr lang="zh-CN" altLang="en-US" sz="1100" dirty="0">
                <a:solidFill>
                  <a:srgbClr val="485368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CN" sz="160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/HIGHLIGHTS</a:t>
            </a:r>
            <a:endParaRPr lang="en-US" altLang="zh-CN" sz="160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  <a:p>
            <a:endParaRPr lang="zh-CN" altLang="en-US" sz="480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61525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47397" y="629727"/>
            <a:ext cx="409109" cy="409109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缺角矩形 61"/>
          <p:cNvSpPr/>
          <p:nvPr/>
        </p:nvSpPr>
        <p:spPr>
          <a:xfrm rot="5400000">
            <a:off x="10147966" y="764746"/>
            <a:ext cx="167110" cy="167110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95925" y="2349742"/>
            <a:ext cx="2598597" cy="1173035"/>
            <a:chOff x="1070634" y="2189102"/>
            <a:chExt cx="2598597" cy="1173035"/>
          </a:xfrm>
        </p:grpSpPr>
        <p:sp>
          <p:nvSpPr>
            <p:cNvPr id="30" name="椭圆 29"/>
            <p:cNvSpPr/>
            <p:nvPr/>
          </p:nvSpPr>
          <p:spPr>
            <a:xfrm>
              <a:off x="1082991" y="2189102"/>
              <a:ext cx="274396" cy="274396"/>
            </a:xfrm>
            <a:prstGeom prst="ellipse">
              <a:avLst/>
            </a:prstGeom>
            <a:gradFill>
              <a:gsLst>
                <a:gs pos="7000">
                  <a:srgbClr val="C39DC7"/>
                </a:gs>
                <a:gs pos="100000">
                  <a:srgbClr val="6D9CA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070634" y="2219876"/>
              <a:ext cx="222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endParaRPr>
            </a:p>
          </p:txBody>
        </p:sp>
        <p:sp>
          <p:nvSpPr>
            <p:cNvPr id="31" name="缺角矩形 30"/>
            <p:cNvSpPr/>
            <p:nvPr/>
          </p:nvSpPr>
          <p:spPr>
            <a:xfrm rot="5400000">
              <a:off x="3480344" y="3173250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906340" y="2349742"/>
            <a:ext cx="2586240" cy="1173035"/>
            <a:chOff x="1082991" y="2189102"/>
            <a:chExt cx="2586240" cy="1173035"/>
          </a:xfrm>
        </p:grpSpPr>
        <p:sp>
          <p:nvSpPr>
            <p:cNvPr id="35" name="椭圆 34"/>
            <p:cNvSpPr/>
            <p:nvPr/>
          </p:nvSpPr>
          <p:spPr>
            <a:xfrm>
              <a:off x="1082991" y="2189102"/>
              <a:ext cx="274396" cy="274396"/>
            </a:xfrm>
            <a:prstGeom prst="ellipse">
              <a:avLst/>
            </a:prstGeom>
            <a:gradFill>
              <a:gsLst>
                <a:gs pos="7000">
                  <a:srgbClr val="C39DC7"/>
                </a:gs>
                <a:gs pos="100000">
                  <a:srgbClr val="6D9CA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缺角矩形 36"/>
            <p:cNvSpPr/>
            <p:nvPr/>
          </p:nvSpPr>
          <p:spPr>
            <a:xfrm rot="5400000">
              <a:off x="3480344" y="3173250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08282" y="3975269"/>
            <a:ext cx="2586240" cy="1173035"/>
            <a:chOff x="1082991" y="2189102"/>
            <a:chExt cx="2586240" cy="1173035"/>
          </a:xfrm>
        </p:grpSpPr>
        <p:sp>
          <p:nvSpPr>
            <p:cNvPr id="40" name="椭圆 39"/>
            <p:cNvSpPr/>
            <p:nvPr/>
          </p:nvSpPr>
          <p:spPr>
            <a:xfrm>
              <a:off x="1082991" y="2189102"/>
              <a:ext cx="274396" cy="274396"/>
            </a:xfrm>
            <a:prstGeom prst="ellipse">
              <a:avLst/>
            </a:prstGeom>
            <a:gradFill>
              <a:gsLst>
                <a:gs pos="7000">
                  <a:srgbClr val="C39DC7"/>
                </a:gs>
                <a:gs pos="100000">
                  <a:srgbClr val="6D9CA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缺角矩形 41"/>
            <p:cNvSpPr/>
            <p:nvPr/>
          </p:nvSpPr>
          <p:spPr>
            <a:xfrm rot="5400000">
              <a:off x="3480344" y="3173250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906340" y="3975269"/>
            <a:ext cx="2586240" cy="1173035"/>
            <a:chOff x="1082991" y="2189102"/>
            <a:chExt cx="2586240" cy="1173035"/>
          </a:xfrm>
        </p:grpSpPr>
        <p:sp>
          <p:nvSpPr>
            <p:cNvPr id="45" name="椭圆 44"/>
            <p:cNvSpPr/>
            <p:nvPr/>
          </p:nvSpPr>
          <p:spPr>
            <a:xfrm>
              <a:off x="1082991" y="2189102"/>
              <a:ext cx="274396" cy="274396"/>
            </a:xfrm>
            <a:prstGeom prst="ellipse">
              <a:avLst/>
            </a:prstGeom>
            <a:gradFill>
              <a:gsLst>
                <a:gs pos="7000">
                  <a:srgbClr val="C39DC7"/>
                </a:gs>
                <a:gs pos="100000">
                  <a:srgbClr val="6D9CA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缺角矩形 46"/>
            <p:cNvSpPr/>
            <p:nvPr/>
          </p:nvSpPr>
          <p:spPr>
            <a:xfrm rot="5400000">
              <a:off x="3480344" y="3173250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541066" y="6248998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9742318" y="6343375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PART ONE</a:t>
            </a:r>
            <a:endParaRPr lang="zh-CN" altLang="en-US" sz="2400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50" name="图形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3" y="6028005"/>
            <a:ext cx="1326541" cy="1035199"/>
          </a:xfrm>
          <a:prstGeom prst="rect">
            <a:avLst/>
          </a:prstGeom>
        </p:spPr>
      </p:pic>
      <p:pic>
        <p:nvPicPr>
          <p:cNvPr id="67" name="图形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2340" y="4606334"/>
            <a:ext cx="617285" cy="61728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48107" y="2828008"/>
            <a:ext cx="4432176" cy="2091109"/>
          </a:xfrm>
          <a:custGeom>
            <a:avLst/>
            <a:gdLst>
              <a:gd name="connsiteX0" fmla="*/ 0 w 4432176"/>
              <a:gd name="connsiteY0" fmla="*/ 0 h 2091109"/>
              <a:gd name="connsiteX1" fmla="*/ 798535 w 4432176"/>
              <a:gd name="connsiteY1" fmla="*/ 0 h 2091109"/>
              <a:gd name="connsiteX2" fmla="*/ 796066 w 4432176"/>
              <a:gd name="connsiteY2" fmla="*/ 16175 h 2091109"/>
              <a:gd name="connsiteX3" fmla="*/ 789245 w 4432176"/>
              <a:gd name="connsiteY3" fmla="*/ 151253 h 2091109"/>
              <a:gd name="connsiteX4" fmla="*/ 789245 w 4432176"/>
              <a:gd name="connsiteY4" fmla="*/ 1282403 h 2091109"/>
              <a:gd name="connsiteX5" fmla="*/ 3431513 w 4432176"/>
              <a:gd name="connsiteY5" fmla="*/ 587513 h 2091109"/>
              <a:gd name="connsiteX6" fmla="*/ 3431513 w 4432176"/>
              <a:gd name="connsiteY6" fmla="*/ 151253 h 2091109"/>
              <a:gd name="connsiteX7" fmla="*/ 3424692 w 4432176"/>
              <a:gd name="connsiteY7" fmla="*/ 16175 h 2091109"/>
              <a:gd name="connsiteX8" fmla="*/ 3422224 w 4432176"/>
              <a:gd name="connsiteY8" fmla="*/ 0 h 2091109"/>
              <a:gd name="connsiteX9" fmla="*/ 4432176 w 4432176"/>
              <a:gd name="connsiteY9" fmla="*/ 0 h 2091109"/>
              <a:gd name="connsiteX10" fmla="*/ 4432176 w 4432176"/>
              <a:gd name="connsiteY10" fmla="*/ 2091109 h 2091109"/>
              <a:gd name="connsiteX11" fmla="*/ 0 w 4432176"/>
              <a:gd name="connsiteY11" fmla="*/ 2091109 h 20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32176" h="2091109">
                <a:moveTo>
                  <a:pt x="0" y="0"/>
                </a:moveTo>
                <a:lnTo>
                  <a:pt x="798535" y="0"/>
                </a:lnTo>
                <a:lnTo>
                  <a:pt x="796066" y="16175"/>
                </a:lnTo>
                <a:cubicBezTo>
                  <a:pt x="791556" y="60588"/>
                  <a:pt x="789245" y="105651"/>
                  <a:pt x="789245" y="151253"/>
                </a:cubicBezTo>
                <a:lnTo>
                  <a:pt x="789245" y="1282403"/>
                </a:lnTo>
                <a:lnTo>
                  <a:pt x="3431513" y="587513"/>
                </a:lnTo>
                <a:lnTo>
                  <a:pt x="3431513" y="151253"/>
                </a:lnTo>
                <a:cubicBezTo>
                  <a:pt x="3431513" y="105651"/>
                  <a:pt x="3429202" y="60588"/>
                  <a:pt x="3424692" y="16175"/>
                </a:cubicBezTo>
                <a:lnTo>
                  <a:pt x="3422224" y="0"/>
                </a:lnTo>
                <a:lnTo>
                  <a:pt x="4432176" y="0"/>
                </a:lnTo>
                <a:lnTo>
                  <a:pt x="4432176" y="2091109"/>
                </a:lnTo>
                <a:lnTo>
                  <a:pt x="0" y="2091109"/>
                </a:lnTo>
                <a:close/>
              </a:path>
            </a:pathLst>
          </a:custGeom>
        </p:spPr>
      </p:pic>
      <p:sp>
        <p:nvSpPr>
          <p:cNvPr id="7" name="图形 20"/>
          <p:cNvSpPr/>
          <p:nvPr/>
        </p:nvSpPr>
        <p:spPr>
          <a:xfrm>
            <a:off x="9758017" y="1638041"/>
            <a:ext cx="778863" cy="778863"/>
          </a:xfrm>
          <a:custGeom>
            <a:avLst/>
            <a:gdLst>
              <a:gd name="connsiteX0" fmla="*/ 389432 w 778863"/>
              <a:gd name="connsiteY0" fmla="*/ 0 h 778863"/>
              <a:gd name="connsiteX1" fmla="*/ 463943 w 778863"/>
              <a:gd name="connsiteY1" fmla="*/ 209540 h 778863"/>
              <a:gd name="connsiteX2" fmla="*/ 664803 w 778863"/>
              <a:gd name="connsiteY2" fmla="*/ 114060 h 778863"/>
              <a:gd name="connsiteX3" fmla="*/ 569323 w 778863"/>
              <a:gd name="connsiteY3" fmla="*/ 314920 h 778863"/>
              <a:gd name="connsiteX4" fmla="*/ 778863 w 778863"/>
              <a:gd name="connsiteY4" fmla="*/ 389432 h 778863"/>
              <a:gd name="connsiteX5" fmla="*/ 569323 w 778863"/>
              <a:gd name="connsiteY5" fmla="*/ 463943 h 778863"/>
              <a:gd name="connsiteX6" fmla="*/ 664803 w 778863"/>
              <a:gd name="connsiteY6" fmla="*/ 664803 h 778863"/>
              <a:gd name="connsiteX7" fmla="*/ 463943 w 778863"/>
              <a:gd name="connsiteY7" fmla="*/ 569323 h 778863"/>
              <a:gd name="connsiteX8" fmla="*/ 389432 w 778863"/>
              <a:gd name="connsiteY8" fmla="*/ 778863 h 778863"/>
              <a:gd name="connsiteX9" fmla="*/ 314920 w 778863"/>
              <a:gd name="connsiteY9" fmla="*/ 569323 h 778863"/>
              <a:gd name="connsiteX10" fmla="*/ 114060 w 778863"/>
              <a:gd name="connsiteY10" fmla="*/ 664803 h 778863"/>
              <a:gd name="connsiteX11" fmla="*/ 209540 w 778863"/>
              <a:gd name="connsiteY11" fmla="*/ 463943 h 778863"/>
              <a:gd name="connsiteX12" fmla="*/ 0 w 778863"/>
              <a:gd name="connsiteY12" fmla="*/ 389432 h 778863"/>
              <a:gd name="connsiteX13" fmla="*/ 209540 w 778863"/>
              <a:gd name="connsiteY13" fmla="*/ 314920 h 778863"/>
              <a:gd name="connsiteX14" fmla="*/ 114060 w 778863"/>
              <a:gd name="connsiteY14" fmla="*/ 114060 h 778863"/>
              <a:gd name="connsiteX15" fmla="*/ 314920 w 778863"/>
              <a:gd name="connsiteY15" fmla="*/ 209540 h 778863"/>
              <a:gd name="connsiteX16" fmla="*/ 389432 w 778863"/>
              <a:gd name="connsiteY16" fmla="*/ 0 h 77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8863" h="778863">
                <a:moveTo>
                  <a:pt x="389432" y="0"/>
                </a:moveTo>
                <a:lnTo>
                  <a:pt x="463943" y="209540"/>
                </a:lnTo>
                <a:lnTo>
                  <a:pt x="664803" y="114060"/>
                </a:lnTo>
                <a:lnTo>
                  <a:pt x="569323" y="314920"/>
                </a:lnTo>
                <a:lnTo>
                  <a:pt x="778863" y="389432"/>
                </a:lnTo>
                <a:lnTo>
                  <a:pt x="569323" y="463943"/>
                </a:lnTo>
                <a:lnTo>
                  <a:pt x="664803" y="664803"/>
                </a:lnTo>
                <a:lnTo>
                  <a:pt x="463943" y="569323"/>
                </a:lnTo>
                <a:lnTo>
                  <a:pt x="389432" y="778863"/>
                </a:lnTo>
                <a:lnTo>
                  <a:pt x="314920" y="569323"/>
                </a:lnTo>
                <a:lnTo>
                  <a:pt x="114060" y="664803"/>
                </a:lnTo>
                <a:lnTo>
                  <a:pt x="209540" y="463943"/>
                </a:lnTo>
                <a:lnTo>
                  <a:pt x="0" y="389432"/>
                </a:lnTo>
                <a:lnTo>
                  <a:pt x="209540" y="314920"/>
                </a:lnTo>
                <a:lnTo>
                  <a:pt x="114060" y="114060"/>
                </a:lnTo>
                <a:lnTo>
                  <a:pt x="314920" y="209540"/>
                </a:lnTo>
                <a:lnTo>
                  <a:pt x="389432" y="0"/>
                </a:lnTo>
                <a:close/>
              </a:path>
            </a:pathLst>
          </a:custGeom>
          <a:solidFill>
            <a:srgbClr val="485368"/>
          </a:solidFill>
          <a:ln w="86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7110" y="2695340"/>
            <a:ext cx="4974918" cy="15107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6916" y="1638041"/>
            <a:ext cx="579304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为了提高系统的安全性，使用了图片验证码，确保用户是从页面合法登陆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实现方法：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1.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使用</a:t>
            </a:r>
            <a:r>
              <a:rPr lang="en-US" altLang="zh-CN" sz="2000" dirty="0" err="1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BufferedImage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产生一个图片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,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然后使用</a:t>
            </a:r>
            <a:r>
              <a:rPr lang="en-US" altLang="zh-CN" sz="2000" dirty="0" err="1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ImageIO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输出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,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并指定为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JPG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格式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2.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获取图片绘图对象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3.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填充绘图区域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4.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向图片中随机生成字母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5.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将生成的字母保存到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session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中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,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以便进行登录比较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6.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登陆验证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海上的风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155"/>
            <a:ext cx="12192000" cy="6858000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206662" y="5561370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34658" y="1822043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1607249" y="1822559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1728174" y="5582800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746995" y="1225569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n w="6350">
                  <a:solidFill>
                    <a:srgbClr val="546078">
                      <a:alpha val="41000"/>
                    </a:srgbClr>
                  </a:solidFill>
                </a:ln>
                <a:noFill/>
                <a:latin typeface="优设标题黑" panose="00000500000000000000" pitchFamily="2" charset="-122"/>
                <a:ea typeface="优设标题黑" panose="00000500000000000000" pitchFamily="2" charset="-122"/>
              </a:rPr>
              <a:t>HIGHLIAGHTS</a:t>
            </a:r>
            <a:endParaRPr lang="zh-CN" altLang="en-US" sz="2800" dirty="0">
              <a:ln w="6350">
                <a:solidFill>
                  <a:srgbClr val="546078">
                    <a:alpha val="41000"/>
                  </a:srgbClr>
                </a:solidFill>
              </a:ln>
              <a:noFill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93335" y="255985"/>
            <a:ext cx="775573" cy="775573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732217" y="38661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485368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亮点</a:t>
            </a:r>
            <a:endParaRPr lang="zh-CN" altLang="en-US" sz="7200" dirty="0">
              <a:solidFill>
                <a:srgbClr val="485368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8" name="缺角矩形 67"/>
          <p:cNvSpPr/>
          <p:nvPr/>
        </p:nvSpPr>
        <p:spPr>
          <a:xfrm rot="5400000">
            <a:off x="10352501" y="633420"/>
            <a:ext cx="167110" cy="167110"/>
          </a:xfrm>
          <a:prstGeom prst="plaque">
            <a:avLst>
              <a:gd name="adj" fmla="val 50000"/>
            </a:avLst>
          </a:prstGeom>
          <a:solidFill>
            <a:srgbClr val="54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图形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2231" y="5727745"/>
            <a:ext cx="1224642" cy="1224642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>
            <a:off x="497519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573180" y="6070851"/>
            <a:ext cx="0" cy="347121"/>
          </a:xfrm>
          <a:prstGeom prst="line">
            <a:avLst/>
          </a:prstGeom>
          <a:ln w="508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648841" y="6070851"/>
            <a:ext cx="0" cy="347121"/>
          </a:xfrm>
          <a:prstGeom prst="line">
            <a:avLst/>
          </a:prstGeom>
          <a:ln w="3492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724502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800163" y="6070851"/>
            <a:ext cx="0" cy="347121"/>
          </a:xfrm>
          <a:prstGeom prst="line">
            <a:avLst/>
          </a:prstGeom>
          <a:ln w="6667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75824" y="6070851"/>
            <a:ext cx="0" cy="347121"/>
          </a:xfrm>
          <a:prstGeom prst="line">
            <a:avLst/>
          </a:prstGeom>
          <a:ln w="66675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951483" y="6070851"/>
            <a:ext cx="0" cy="347121"/>
          </a:xfrm>
          <a:prstGeom prst="line">
            <a:avLst/>
          </a:prstGeom>
          <a:ln w="25400">
            <a:solidFill>
              <a:srgbClr val="54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66494" y="600942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2022</a:t>
            </a:r>
            <a:endParaRPr lang="zh-CN" altLang="en-US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64913" y="6203487"/>
            <a:ext cx="160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Lorem ipsum dolor sit</a:t>
            </a:r>
            <a:endParaRPr lang="zh-CN" altLang="en-US" sz="1000" dirty="0"/>
          </a:p>
        </p:txBody>
      </p:sp>
      <p:grpSp>
        <p:nvGrpSpPr>
          <p:cNvPr id="79" name="组合 78"/>
          <p:cNvGrpSpPr/>
          <p:nvPr/>
        </p:nvGrpSpPr>
        <p:grpSpPr>
          <a:xfrm>
            <a:off x="10503163" y="6194088"/>
            <a:ext cx="279208" cy="279208"/>
            <a:chOff x="2814716" y="1662175"/>
            <a:chExt cx="279208" cy="279208"/>
          </a:xfrm>
        </p:grpSpPr>
        <p:sp>
          <p:nvSpPr>
            <p:cNvPr id="80" name="椭圆 79"/>
            <p:cNvSpPr/>
            <p:nvPr/>
          </p:nvSpPr>
          <p:spPr>
            <a:xfrm>
              <a:off x="2814716" y="1662175"/>
              <a:ext cx="279208" cy="279208"/>
            </a:xfrm>
            <a:prstGeom prst="ellipse">
              <a:avLst/>
            </a:prstGeom>
            <a:noFill/>
            <a:ln w="12700">
              <a:solidFill>
                <a:srgbClr val="546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899625" y="1744418"/>
              <a:ext cx="34622" cy="6525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2975636" y="1743875"/>
              <a:ext cx="34622" cy="6525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弧形 82"/>
            <p:cNvSpPr/>
            <p:nvPr/>
          </p:nvSpPr>
          <p:spPr>
            <a:xfrm rot="8017443">
              <a:off x="2859058" y="1685303"/>
              <a:ext cx="192503" cy="192503"/>
            </a:xfrm>
            <a:prstGeom prst="arc">
              <a:avLst/>
            </a:prstGeom>
            <a:ln w="22225" cap="rnd">
              <a:solidFill>
                <a:srgbClr val="546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1132593" y="5955452"/>
            <a:ext cx="176592" cy="175291"/>
            <a:chOff x="3864116" y="633743"/>
            <a:chExt cx="1739322" cy="1739322"/>
          </a:xfrm>
        </p:grpSpPr>
        <p:sp>
          <p:nvSpPr>
            <p:cNvPr id="85" name="椭圆 84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1284993" y="6107852"/>
            <a:ext cx="176592" cy="175291"/>
            <a:chOff x="3864116" y="633743"/>
            <a:chExt cx="1739322" cy="1739322"/>
          </a:xfrm>
        </p:grpSpPr>
        <p:sp>
          <p:nvSpPr>
            <p:cNvPr id="88" name="椭圆 87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矩形 89"/>
          <p:cNvSpPr/>
          <p:nvPr/>
        </p:nvSpPr>
        <p:spPr>
          <a:xfrm>
            <a:off x="433606" y="2029501"/>
            <a:ext cx="11175299" cy="3531869"/>
          </a:xfrm>
          <a:prstGeom prst="rect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546250" y="2142145"/>
            <a:ext cx="11175299" cy="3531869"/>
          </a:xfrm>
          <a:prstGeom prst="rect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30629" y="2308337"/>
            <a:ext cx="708623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注册时使用正则表达式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目的：防止输入的科室内容不是数字</a:t>
            </a:r>
            <a:b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</a:b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int </a:t>
            </a:r>
            <a:r>
              <a:rPr lang="en-US" altLang="zh-CN" sz="2000" dirty="0" err="1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ks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 = ((</a:t>
            </a:r>
            <a:r>
              <a:rPr lang="en-US" altLang="zh-CN" sz="2000" dirty="0" err="1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request.getParameter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("</a:t>
            </a:r>
            <a:r>
              <a:rPr lang="en-US" altLang="zh-CN" sz="2000" dirty="0" err="1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ks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")=="")||(!</a:t>
            </a:r>
            <a:r>
              <a:rPr lang="en-US" altLang="zh-CN" sz="2000" dirty="0" err="1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request.getParameter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("</a:t>
            </a:r>
            <a:r>
              <a:rPr lang="en-US" altLang="zh-CN" sz="2000" dirty="0" err="1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ks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").matches("^[0-9]*$")))?0:Integer.parseInt(</a:t>
            </a:r>
            <a:r>
              <a:rPr lang="en-US" altLang="zh-CN" sz="2000" dirty="0" err="1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request.getParameter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("</a:t>
            </a:r>
            <a:r>
              <a:rPr lang="en-US" altLang="zh-CN" sz="2000" dirty="0" err="1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ks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"));</a:t>
            </a:r>
            <a:b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</a:b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r>
              <a:rPr lang="en-US" altLang="zh-CN" sz="2000" dirty="0" err="1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request.getParameter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()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获得客户端传送给服务器端的参数值</a:t>
            </a:r>
            <a:endParaRPr lang="zh-CN" altLang="en-US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 descr="海上的风景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1685511" y="3165927"/>
            <a:ext cx="27815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gradFill>
                  <a:gsLst>
                    <a:gs pos="7000">
                      <a:srgbClr val="C39DC7"/>
                    </a:gs>
                    <a:gs pos="100000">
                      <a:srgbClr val="6D9CAC"/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管理人员表</a:t>
            </a:r>
            <a:endParaRPr lang="zh-CN" altLang="en-US" sz="4400" dirty="0">
              <a:gradFill>
                <a:gsLst>
                  <a:gs pos="7000">
                    <a:srgbClr val="C39DC7"/>
                  </a:gs>
                  <a:gs pos="100000">
                    <a:srgbClr val="6D9CAC"/>
                  </a:gs>
                </a:gsLst>
                <a:lin ang="540000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710225" y="3733464"/>
            <a:ext cx="18235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546078">
                    <a:alpha val="57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ADIMINISTRATOR LIST</a:t>
            </a:r>
            <a:endParaRPr lang="zh-CN" altLang="en-US" sz="1050" dirty="0">
              <a:solidFill>
                <a:srgbClr val="546078">
                  <a:alpha val="57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41066" y="1194553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541066" y="447544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541066" y="6020398"/>
            <a:ext cx="11076311" cy="0"/>
          </a:xfrm>
          <a:prstGeom prst="line">
            <a:avLst/>
          </a:prstGeom>
          <a:ln w="12700">
            <a:solidFill>
              <a:srgbClr val="54607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10400002" y="574822"/>
            <a:ext cx="1157030" cy="550079"/>
            <a:chOff x="10400002" y="574822"/>
            <a:chExt cx="1157030" cy="550079"/>
          </a:xfrm>
        </p:grpSpPr>
        <p:sp>
          <p:nvSpPr>
            <p:cNvPr id="98" name="缺角矩形 97"/>
            <p:cNvSpPr/>
            <p:nvPr/>
          </p:nvSpPr>
          <p:spPr>
            <a:xfrm rot="5400000">
              <a:off x="10400002" y="645442"/>
              <a:ext cx="330735" cy="330735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缺角矩形 98"/>
            <p:cNvSpPr/>
            <p:nvPr/>
          </p:nvSpPr>
          <p:spPr>
            <a:xfrm rot="5952516">
              <a:off x="11368145" y="574822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rot="4178894">
              <a:off x="10921429" y="526489"/>
              <a:ext cx="176940" cy="643492"/>
            </a:xfrm>
            <a:prstGeom prst="ellipse">
              <a:avLst/>
            </a:prstGeom>
            <a:noFill/>
            <a:ln w="6350">
              <a:solidFill>
                <a:srgbClr val="546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缺角矩形 100"/>
            <p:cNvSpPr/>
            <p:nvPr/>
          </p:nvSpPr>
          <p:spPr>
            <a:xfrm rot="5952516">
              <a:off x="11187898" y="936014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565402" y="574822"/>
            <a:ext cx="1157030" cy="550079"/>
            <a:chOff x="10400002" y="574822"/>
            <a:chExt cx="1157030" cy="550079"/>
          </a:xfrm>
        </p:grpSpPr>
        <p:sp>
          <p:nvSpPr>
            <p:cNvPr id="103" name="缺角矩形 102"/>
            <p:cNvSpPr/>
            <p:nvPr/>
          </p:nvSpPr>
          <p:spPr>
            <a:xfrm rot="5400000">
              <a:off x="10400002" y="645442"/>
              <a:ext cx="330735" cy="330735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缺角矩形 103"/>
            <p:cNvSpPr/>
            <p:nvPr/>
          </p:nvSpPr>
          <p:spPr>
            <a:xfrm rot="5952516">
              <a:off x="11368145" y="574822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 rot="4178894">
              <a:off x="10921429" y="526489"/>
              <a:ext cx="176940" cy="643492"/>
            </a:xfrm>
            <a:prstGeom prst="ellipse">
              <a:avLst/>
            </a:prstGeom>
            <a:noFill/>
            <a:ln w="6350">
              <a:solidFill>
                <a:srgbClr val="546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缺角矩形 105"/>
            <p:cNvSpPr/>
            <p:nvPr/>
          </p:nvSpPr>
          <p:spPr>
            <a:xfrm rot="5952516">
              <a:off x="11187898" y="936014"/>
              <a:ext cx="188887" cy="188887"/>
            </a:xfrm>
            <a:prstGeom prst="plaque">
              <a:avLst>
                <a:gd name="adj" fmla="val 50000"/>
              </a:avLst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4473008" y="3423896"/>
            <a:ext cx="279208" cy="279208"/>
            <a:chOff x="2814716" y="1662175"/>
            <a:chExt cx="279208" cy="279208"/>
          </a:xfrm>
        </p:grpSpPr>
        <p:sp>
          <p:nvSpPr>
            <p:cNvPr id="108" name="椭圆 107"/>
            <p:cNvSpPr/>
            <p:nvPr/>
          </p:nvSpPr>
          <p:spPr>
            <a:xfrm>
              <a:off x="2814716" y="1662175"/>
              <a:ext cx="279208" cy="279208"/>
            </a:xfrm>
            <a:prstGeom prst="ellipse">
              <a:avLst/>
            </a:prstGeom>
            <a:noFill/>
            <a:ln w="12700">
              <a:solidFill>
                <a:srgbClr val="5460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2899625" y="1744418"/>
              <a:ext cx="34622" cy="6525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2975636" y="1743875"/>
              <a:ext cx="34622" cy="6525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弧形 110"/>
            <p:cNvSpPr/>
            <p:nvPr/>
          </p:nvSpPr>
          <p:spPr>
            <a:xfrm rot="8017443">
              <a:off x="2859058" y="1685303"/>
              <a:ext cx="192503" cy="192503"/>
            </a:xfrm>
            <a:prstGeom prst="arc">
              <a:avLst/>
            </a:prstGeom>
            <a:ln w="22225" cap="rnd">
              <a:solidFill>
                <a:srgbClr val="546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椭圆 111"/>
          <p:cNvSpPr/>
          <p:nvPr/>
        </p:nvSpPr>
        <p:spPr>
          <a:xfrm>
            <a:off x="1655072" y="1943891"/>
            <a:ext cx="564972" cy="564972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6D9CA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5548903" y="5010761"/>
            <a:ext cx="228600" cy="228600"/>
          </a:xfrm>
          <a:prstGeom prst="ellipse">
            <a:avLst/>
          </a:prstGeom>
          <a:gradFill>
            <a:gsLst>
              <a:gs pos="7000">
                <a:srgbClr val="C39DC7"/>
              </a:gs>
              <a:gs pos="100000">
                <a:srgbClr val="F0D3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1715950" y="1871323"/>
            <a:ext cx="16930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ln w="6350">
                  <a:solidFill>
                    <a:srgbClr val="546078"/>
                  </a:solidFill>
                </a:ln>
                <a:noFill/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  <a:endParaRPr lang="zh-CN" altLang="en-US" sz="8000" dirty="0">
              <a:ln w="6350">
                <a:solidFill>
                  <a:srgbClr val="546078"/>
                </a:solidFill>
              </a:ln>
              <a:noFill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685511" y="1896396"/>
            <a:ext cx="16930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02</a:t>
            </a:r>
            <a:endParaRPr lang="zh-CN" altLang="en-US" sz="8000" dirty="0">
              <a:solidFill>
                <a:srgbClr val="48536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39" name="图形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58" y="5547351"/>
            <a:ext cx="1811385" cy="1811385"/>
          </a:xfrm>
          <a:prstGeom prst="rect">
            <a:avLst/>
          </a:prstGeom>
        </p:spPr>
      </p:pic>
      <p:grpSp>
        <p:nvGrpSpPr>
          <p:cNvPr id="114" name="组合 113"/>
          <p:cNvGrpSpPr/>
          <p:nvPr/>
        </p:nvGrpSpPr>
        <p:grpSpPr>
          <a:xfrm>
            <a:off x="907794" y="6314488"/>
            <a:ext cx="281855" cy="279779"/>
            <a:chOff x="3864116" y="633743"/>
            <a:chExt cx="1739322" cy="1739322"/>
          </a:xfrm>
        </p:grpSpPr>
        <p:sp>
          <p:nvSpPr>
            <p:cNvPr id="115" name="椭圆 114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1274821" y="6379277"/>
            <a:ext cx="159006" cy="157835"/>
            <a:chOff x="3864116" y="633743"/>
            <a:chExt cx="1739322" cy="1739322"/>
          </a:xfrm>
        </p:grpSpPr>
        <p:sp>
          <p:nvSpPr>
            <p:cNvPr id="118" name="椭圆 117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9667368" y="6248125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4607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PART TWO</a:t>
            </a:r>
            <a:endParaRPr lang="zh-CN" altLang="en-US" sz="2400" dirty="0">
              <a:solidFill>
                <a:srgbClr val="54607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2334444" y="481626"/>
            <a:ext cx="75827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485368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PROJECT REPORT</a:t>
            </a:r>
            <a:endParaRPr lang="zh-CN" altLang="en-US" sz="4400" dirty="0">
              <a:solidFill>
                <a:srgbClr val="485368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7076165" y="2243530"/>
            <a:ext cx="334905" cy="334905"/>
            <a:chOff x="3864116" y="633743"/>
            <a:chExt cx="1739322" cy="1739322"/>
          </a:xfrm>
        </p:grpSpPr>
        <p:sp>
          <p:nvSpPr>
            <p:cNvPr id="127" name="椭圆 126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10228185" y="3696816"/>
            <a:ext cx="334905" cy="334905"/>
            <a:chOff x="3864116" y="633743"/>
            <a:chExt cx="1739322" cy="1739322"/>
          </a:xfrm>
        </p:grpSpPr>
        <p:sp>
          <p:nvSpPr>
            <p:cNvPr id="130" name="椭圆 129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9182438" y="4839441"/>
            <a:ext cx="334905" cy="334905"/>
            <a:chOff x="3864116" y="633743"/>
            <a:chExt cx="1739322" cy="1739322"/>
          </a:xfrm>
        </p:grpSpPr>
        <p:sp>
          <p:nvSpPr>
            <p:cNvPr id="133" name="椭圆 132"/>
            <p:cNvSpPr/>
            <p:nvPr/>
          </p:nvSpPr>
          <p:spPr>
            <a:xfrm>
              <a:off x="4620125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 rot="5400000">
              <a:off x="4629460" y="633743"/>
              <a:ext cx="208633" cy="1739322"/>
            </a:xfrm>
            <a:prstGeom prst="ellipse">
              <a:avLst/>
            </a:prstGeom>
            <a:solidFill>
              <a:srgbClr val="54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85511" y="4253971"/>
            <a:ext cx="3179243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数据字典</a:t>
            </a:r>
            <a:endParaRPr lang="en-US" altLang="zh-CN" sz="28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21649" y="1926857"/>
            <a:ext cx="4829302" cy="339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使用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create sequence</a:t>
            </a: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 语句 实现了管理人员工号的序列自增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使用五类约束：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主键约束 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PRIMARY KEY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外键约束 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FOREIGN KEY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非空约束 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NOT NULL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检查约束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 CHECK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唯一约束 </a:t>
            </a:r>
            <a:r>
              <a:rPr lang="en-US" altLang="zh-CN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UNIQUE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46078">
                    <a:alpha val="57000"/>
                  </a:srgb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OPPOSans R" panose="00020600040101010101" pitchFamily="18" charset="-122"/>
              </a:rPr>
              <a:t>完成了对管理人员表中各字段的约束</a:t>
            </a:r>
            <a:endParaRPr lang="en-US" altLang="zh-CN" sz="2000" dirty="0">
              <a:solidFill>
                <a:srgbClr val="546078">
                  <a:alpha val="57000"/>
                </a:srgb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OPPOSans R" panose="00020600040101010101" pitchFamily="18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77" y="1584451"/>
            <a:ext cx="10396524" cy="3763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LIDE.ICON" val="#370974;#58458;"/>
</p:tagLst>
</file>

<file path=ppt/tags/tag2.xml><?xml version="1.0" encoding="utf-8"?>
<p:tagLst xmlns:p="http://schemas.openxmlformats.org/presentationml/2006/main">
  <p:tag name="ISLIDE.ICON" val="#58458;#48890;#111133;#112048;#131763;"/>
</p:tagLst>
</file>

<file path=ppt/tags/tag3.xml><?xml version="1.0" encoding="utf-8"?>
<p:tagLst xmlns:p="http://schemas.openxmlformats.org/presentationml/2006/main">
  <p:tag name="COMMONDATA" val="eyJoZGlkIjoiZWRlYzYxNzllZmU0ZjFlMzI1OTM0MjIwMGU1MzhkOT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1443</Words>
  <Application>WPS 演示</Application>
  <PresentationFormat>宽屏</PresentationFormat>
  <Paragraphs>195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宋体</vt:lpstr>
      <vt:lpstr>Wingdings</vt:lpstr>
      <vt:lpstr>优设标题黑</vt:lpstr>
      <vt:lpstr>OPPOSans R</vt:lpstr>
      <vt:lpstr>Arial Rounded MT Bold</vt:lpstr>
      <vt:lpstr>MS Gothic</vt:lpstr>
      <vt:lpstr>华文彩云</vt:lpstr>
      <vt:lpstr>方正粗黑宋简体</vt:lpstr>
      <vt:lpstr>新宋体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浅川酒一</cp:lastModifiedBy>
  <cp:revision>133</cp:revision>
  <dcterms:created xsi:type="dcterms:W3CDTF">2021-11-21T15:13:00Z</dcterms:created>
  <dcterms:modified xsi:type="dcterms:W3CDTF">2022-05-29T10:58:42Z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79B2F59F93DA44E6B0D501CF4EA5B6EF</vt:lpwstr>
  </property>
  <property fmtid="{D5CDD505-2E9C-101B-9397-08002B2CF9AE}" pid="3" name="KSOProductBuildVer">
    <vt:lpwstr>2052-11.1.0.11636</vt:lpwstr>
  </property>
</Properties>
</file>